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1"/>
  </p:notesMasterIdLst>
  <p:sldIdLst>
    <p:sldId id="338" r:id="rId2"/>
    <p:sldId id="356" r:id="rId3"/>
    <p:sldId id="365" r:id="rId4"/>
    <p:sldId id="359" r:id="rId5"/>
    <p:sldId id="358" r:id="rId6"/>
    <p:sldId id="285" r:id="rId7"/>
    <p:sldId id="260" r:id="rId8"/>
    <p:sldId id="362" r:id="rId9"/>
    <p:sldId id="324" r:id="rId10"/>
    <p:sldId id="325" r:id="rId11"/>
    <p:sldId id="326" r:id="rId12"/>
    <p:sldId id="360" r:id="rId13"/>
    <p:sldId id="300" r:id="rId14"/>
    <p:sldId id="292" r:id="rId15"/>
    <p:sldId id="327" r:id="rId16"/>
    <p:sldId id="334" r:id="rId17"/>
    <p:sldId id="335" r:id="rId18"/>
    <p:sldId id="301" r:id="rId19"/>
    <p:sldId id="363" r:id="rId20"/>
    <p:sldId id="291" r:id="rId21"/>
    <p:sldId id="333" r:id="rId22"/>
    <p:sldId id="328" r:id="rId23"/>
    <p:sldId id="329" r:id="rId24"/>
    <p:sldId id="330" r:id="rId25"/>
    <p:sldId id="331" r:id="rId26"/>
    <p:sldId id="332" r:id="rId27"/>
    <p:sldId id="290" r:id="rId28"/>
    <p:sldId id="366" r:id="rId29"/>
    <p:sldId id="367" r:id="rId30"/>
    <p:sldId id="369" r:id="rId31"/>
    <p:sldId id="368" r:id="rId32"/>
    <p:sldId id="289" r:id="rId33"/>
    <p:sldId id="370" r:id="rId34"/>
    <p:sldId id="340" r:id="rId35"/>
    <p:sldId id="341" r:id="rId36"/>
    <p:sldId id="371" r:id="rId37"/>
    <p:sldId id="372" r:id="rId38"/>
    <p:sldId id="373" r:id="rId39"/>
    <p:sldId id="288" r:id="rId40"/>
    <p:sldId id="342" r:id="rId41"/>
    <p:sldId id="266" r:id="rId42"/>
    <p:sldId id="287" r:id="rId43"/>
    <p:sldId id="353" r:id="rId44"/>
    <p:sldId id="377" r:id="rId45"/>
    <p:sldId id="263" r:id="rId46"/>
    <p:sldId id="378" r:id="rId47"/>
    <p:sldId id="343" r:id="rId48"/>
    <p:sldId id="374" r:id="rId49"/>
    <p:sldId id="305" r:id="rId50"/>
    <p:sldId id="267" r:id="rId51"/>
    <p:sldId id="282" r:id="rId52"/>
    <p:sldId id="354" r:id="rId53"/>
    <p:sldId id="375" r:id="rId54"/>
    <p:sldId id="307" r:id="rId55"/>
    <p:sldId id="308" r:id="rId56"/>
    <p:sldId id="361" r:id="rId57"/>
    <p:sldId id="311" r:id="rId58"/>
    <p:sldId id="355" r:id="rId59"/>
    <p:sldId id="345" r:id="rId60"/>
    <p:sldId id="346" r:id="rId61"/>
    <p:sldId id="347" r:id="rId62"/>
    <p:sldId id="348" r:id="rId63"/>
    <p:sldId id="349" r:id="rId64"/>
    <p:sldId id="350" r:id="rId65"/>
    <p:sldId id="351" r:id="rId66"/>
    <p:sldId id="352" r:id="rId67"/>
    <p:sldId id="316" r:id="rId68"/>
    <p:sldId id="283" r:id="rId69"/>
    <p:sldId id="376" r:id="rId7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FFCC"/>
    <a:srgbClr val="080808"/>
    <a:srgbClr val="FF9900"/>
    <a:srgbClr val="800000"/>
    <a:srgbClr val="FFFFFF"/>
    <a:srgbClr val="CC9900"/>
    <a:srgbClr val="FFCC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6377" autoAdjust="0"/>
    <p:restoredTop sz="94660"/>
  </p:normalViewPr>
  <p:slideViewPr>
    <p:cSldViewPr>
      <p:cViewPr>
        <p:scale>
          <a:sx n="66" d="100"/>
          <a:sy n="66" d="100"/>
        </p:scale>
        <p:origin x="-612" y="-30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966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ru-RU"/>
          </a:p>
        </p:txBody>
      </p:sp>
      <p:sp>
        <p:nvSpPr>
          <p:cNvPr id="112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CD635CB9-CBA1-467D-8414-3BC75D84BDCD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4CAF54-45AC-4706-A998-E75506F6216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787F01-D3DF-4121-AECF-0BE7C067E41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8EC14D-182F-4DAC-B67E-894563B3C2F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CF137B6C-2A0D-4E73-9902-0F62EB225C3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8550F5-D7E9-43EC-B649-3906F2042C2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63A7A2-1048-4D8F-B5DB-7010CD92BD4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8FA12D-8410-4A20-A3F6-3BF0C69A1AD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566123-EA8B-422C-8BC7-844A4182556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8E6FCA-A467-4311-A909-7B484A5385C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FC1FBB-5A16-4C82-AAD0-545E69FEA86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96999E-A10D-4DF0-83CA-1E503ED8C1C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957B20-A3CE-4352-9D5D-25F57E01394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81155504-05A8-4836-97E0-9FE3132FB4C0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kraine%20Evangelism%202003%20(2)\Power%20Point\Media\Sermon%2016\0824136.mpg" TargetMode="Externa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&#1045;&#1042;.%20&#1055;&#1056;&#1054;&#1043;&#1056;&#1040;&#1052;&#1052;&#1040;%20%20%20%20%20%20%20%20%20%20%20%20%20%20%20%20%20%20%20%20%20%20%20%20%20%20%20%20%20%20%20%20%20%20%20%20%20%20%20&#1056;&#1045;&#1055;&#1050;&#1048;\&#1073;&#1086;&#1075;&#1086;&#1089;&#1083;&#1086;&#1074;&#1080;&#1077;\Video\mpg1\W-JesusZoom.mpg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V-22-0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00496" y="785794"/>
            <a:ext cx="4857753" cy="3643314"/>
          </a:xfrm>
          <a:prstGeom prst="roundRect">
            <a:avLst>
              <a:gd name="adj" fmla="val 12893"/>
            </a:avLst>
          </a:prstGeom>
          <a:solidFill>
            <a:srgbClr val="FFFFFF"/>
          </a:solidFill>
          <a:ln w="76200" cap="sq">
            <a:solidFill>
              <a:srgbClr val="FFFF00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8" name="TextBox 7"/>
          <p:cNvSpPr txBox="1"/>
          <p:nvPr/>
        </p:nvSpPr>
        <p:spPr>
          <a:xfrm rot="21392586">
            <a:off x="357158" y="3571876"/>
            <a:ext cx="8252580" cy="28007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Comic Sans MS" pitchFamily="66" charset="0"/>
              </a:rPr>
              <a:t>Библейские</a:t>
            </a:r>
          </a:p>
          <a:p>
            <a:r>
              <a:rPr lang="ru-RU" sz="44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4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Comic Sans MS" pitchFamily="66" charset="0"/>
              </a:rPr>
              <a:t>  принципы </a:t>
            </a:r>
          </a:p>
          <a:p>
            <a:r>
              <a:rPr lang="ru-RU" sz="44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4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Comic Sans MS" pitchFamily="66" charset="0"/>
              </a:rPr>
              <a:t>       материального </a:t>
            </a:r>
          </a:p>
          <a:p>
            <a:r>
              <a:rPr lang="ru-RU" sz="44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4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Comic Sans MS" pitchFamily="66" charset="0"/>
              </a:rPr>
              <a:t>               благополучия</a:t>
            </a:r>
            <a:endParaRPr lang="ru-RU" sz="44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 flip="none" rotWithShape="1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path path="circle">
                  <a:fillToRect l="100000" t="100000"/>
                </a:path>
                <a:tileRect r="-100000" b="-100000"/>
              </a:gra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102402" name="Picture 2" descr="0802122x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38" y="642918"/>
            <a:ext cx="3095614" cy="2321711"/>
          </a:xfrm>
          <a:prstGeom prst="rect">
            <a:avLst/>
          </a:prstGeom>
          <a:ln w="127000" cap="rnd">
            <a:solidFill>
              <a:srgbClr val="00B050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6" name="Picture 2" descr="Rus1908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8068" name="Rectangle 4"/>
          <p:cNvSpPr>
            <a:spLocks noChangeArrowheads="1"/>
          </p:cNvSpPr>
          <p:nvPr/>
        </p:nvSpPr>
        <p:spPr bwMode="auto">
          <a:xfrm>
            <a:off x="539750" y="404813"/>
            <a:ext cx="4562475" cy="4359275"/>
          </a:xfrm>
          <a:prstGeom prst="rect">
            <a:avLst/>
          </a:prstGeom>
          <a:solidFill>
            <a:srgbClr val="333333">
              <a:alpha val="42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4000" b="1" dirty="0"/>
              <a:t> </a:t>
            </a:r>
            <a:r>
              <a:rPr lang="ru-RU" sz="4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И сказал Бог Соломону: за то, что,  ты не просил богатства, имения и славы,  а просил себе премудрости и знания,</a:t>
            </a:r>
            <a:r>
              <a:rPr lang="ru-RU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</a:p>
        </p:txBody>
      </p:sp>
      <p:sp>
        <p:nvSpPr>
          <p:cNvPr id="88064" name="WordArt 0"/>
          <p:cNvSpPr>
            <a:spLocks noChangeArrowheads="1" noChangeShapeType="1" noTextEdit="1"/>
          </p:cNvSpPr>
          <p:nvPr/>
        </p:nvSpPr>
        <p:spPr bwMode="auto">
          <a:xfrm>
            <a:off x="8675688" y="6021388"/>
            <a:ext cx="217487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11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2" descr="Rus1908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9092" name="Rectangle 4"/>
          <p:cNvSpPr>
            <a:spLocks noChangeArrowheads="1"/>
          </p:cNvSpPr>
          <p:nvPr/>
        </p:nvSpPr>
        <p:spPr bwMode="auto">
          <a:xfrm>
            <a:off x="539750" y="582613"/>
            <a:ext cx="6769100" cy="4359275"/>
          </a:xfrm>
          <a:prstGeom prst="rect">
            <a:avLst/>
          </a:prstGeom>
          <a:solidFill>
            <a:srgbClr val="080808">
              <a:alpha val="39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4000" u="sng" dirty="0">
                <a:solidFill>
                  <a:schemeClr val="bg1"/>
                </a:solidFill>
              </a:rPr>
              <a:t> </a:t>
            </a:r>
            <a:r>
              <a:rPr lang="ru-RU" sz="4000" b="1" u="sng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Премудрость</a:t>
            </a:r>
            <a:r>
              <a:rPr lang="ru-RU" sz="4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и </a:t>
            </a:r>
            <a:r>
              <a:rPr lang="ru-RU" sz="4000" b="1" u="sng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знание</a:t>
            </a:r>
            <a:r>
              <a:rPr lang="ru-RU" sz="4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дается тебе, а богатство и имение и славу Я дам тебе такие, подобных которым не бывало у царей прежде тебя и не будет после тебя.</a:t>
            </a:r>
          </a:p>
          <a:p>
            <a:r>
              <a:rPr lang="ru-RU" sz="4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(2Пар.1:12)</a:t>
            </a:r>
          </a:p>
        </p:txBody>
      </p:sp>
      <p:sp>
        <p:nvSpPr>
          <p:cNvPr id="89088" name="WordArt 0"/>
          <p:cNvSpPr>
            <a:spLocks noChangeArrowheads="1" noChangeShapeType="1" noTextEdit="1"/>
          </p:cNvSpPr>
          <p:nvPr/>
        </p:nvSpPr>
        <p:spPr bwMode="auto">
          <a:xfrm>
            <a:off x="8675688" y="6021388"/>
            <a:ext cx="217487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12</a:t>
            </a:r>
          </a:p>
        </p:txBody>
      </p:sp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956" name="Picture 4" descr="Изображение 50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25952" name="WordArt 0"/>
          <p:cNvSpPr>
            <a:spLocks noChangeArrowheads="1" noChangeShapeType="1" noTextEdit="1"/>
          </p:cNvSpPr>
          <p:nvPr/>
        </p:nvSpPr>
        <p:spPr bwMode="auto">
          <a:xfrm>
            <a:off x="8675688" y="6021388"/>
            <a:ext cx="217487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13</a:t>
            </a:r>
          </a:p>
        </p:txBody>
      </p:sp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 descr="Rus2001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61443" name="Rectangle 3"/>
          <p:cNvSpPr>
            <a:spLocks noChangeArrowheads="1"/>
          </p:cNvSpPr>
          <p:nvPr/>
        </p:nvSpPr>
        <p:spPr bwMode="auto">
          <a:xfrm>
            <a:off x="285720" y="3929066"/>
            <a:ext cx="8429684" cy="2492990"/>
          </a:xfrm>
          <a:prstGeom prst="rect">
            <a:avLst/>
          </a:prstGeom>
          <a:gradFill>
            <a:gsLst>
              <a:gs pos="0">
                <a:schemeClr val="accent2">
                  <a:shade val="51000"/>
                  <a:satMod val="130000"/>
                  <a:alpha val="45000"/>
                </a:schemeClr>
              </a:gs>
              <a:gs pos="80000">
                <a:schemeClr val="accent2">
                  <a:shade val="93000"/>
                  <a:satMod val="130000"/>
                  <a:alpha val="45000"/>
                </a:schemeClr>
              </a:gs>
              <a:gs pos="100000">
                <a:schemeClr val="accent2">
                  <a:shade val="94000"/>
                  <a:satMod val="135000"/>
                  <a:alpha val="35000"/>
                </a:schemeClr>
              </a:gs>
            </a:gsLst>
          </a:gradFill>
          <a:ln>
            <a:headEnd/>
            <a:tailEnd/>
          </a:ln>
          <a:effectLst>
            <a:outerShdw blurRad="40000" dist="23000" dir="5400000" rotWithShape="0">
              <a:srgbClr val="000000">
                <a:alpha val="35000"/>
              </a:srgbClr>
            </a:outerShdw>
            <a:softEdge rad="317500"/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36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Если же у кого из вас недостает </a:t>
            </a:r>
            <a:r>
              <a:rPr lang="ru-RU" sz="4000" b="1" u="sng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мудрости</a:t>
            </a:r>
            <a:r>
              <a:rPr lang="ru-RU" sz="36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, да просит у Бога, дающего всем просто и без упреков, - </a:t>
            </a:r>
            <a:r>
              <a:rPr lang="ru-RU" sz="4000" b="1" u="sng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и дастся </a:t>
            </a:r>
            <a:r>
              <a:rPr lang="ru-RU" sz="4000" b="1" u="sng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   ему</a:t>
            </a:r>
            <a:r>
              <a:rPr lang="ru-RU" sz="4000" b="1" u="sng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.</a:t>
            </a:r>
            <a:r>
              <a:rPr lang="ru-RU" sz="36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                                         (Иак.1:5)</a:t>
            </a:r>
          </a:p>
        </p:txBody>
      </p:sp>
      <p:sp>
        <p:nvSpPr>
          <p:cNvPr id="61440" name="WordArt 0"/>
          <p:cNvSpPr>
            <a:spLocks noChangeArrowheads="1" noChangeShapeType="1" noTextEdit="1"/>
          </p:cNvSpPr>
          <p:nvPr/>
        </p:nvSpPr>
        <p:spPr bwMode="auto">
          <a:xfrm>
            <a:off x="8675688" y="6021388"/>
            <a:ext cx="217487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14</a:t>
            </a:r>
          </a:p>
        </p:txBody>
      </p:sp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Rus170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3251" name="Text Box 3"/>
          <p:cNvSpPr txBox="1">
            <a:spLocks noChangeArrowheads="1"/>
          </p:cNvSpPr>
          <p:nvPr/>
        </p:nvSpPr>
        <p:spPr bwMode="auto">
          <a:xfrm>
            <a:off x="1214414" y="4857760"/>
            <a:ext cx="6678613" cy="923925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/>
            <a:r>
              <a:rPr lang="ru-RU" sz="54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2-й  принцип - </a:t>
            </a:r>
            <a:r>
              <a:rPr lang="ru-RU" sz="5400" b="1" u="sng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ТРУД</a:t>
            </a:r>
          </a:p>
        </p:txBody>
      </p:sp>
      <p:sp>
        <p:nvSpPr>
          <p:cNvPr id="53248" name="WordArt 0"/>
          <p:cNvSpPr>
            <a:spLocks noChangeArrowheads="1" noChangeShapeType="1" noTextEdit="1"/>
          </p:cNvSpPr>
          <p:nvPr/>
        </p:nvSpPr>
        <p:spPr bwMode="auto">
          <a:xfrm>
            <a:off x="8675688" y="6021388"/>
            <a:ext cx="217487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15</a:t>
            </a:r>
          </a:p>
        </p:txBody>
      </p:sp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4" name="Picture 2" descr="Rus1107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0115" name="Text Box 3"/>
          <p:cNvSpPr txBox="1">
            <a:spLocks noChangeArrowheads="1"/>
          </p:cNvSpPr>
          <p:nvPr/>
        </p:nvSpPr>
        <p:spPr bwMode="auto">
          <a:xfrm>
            <a:off x="2484438" y="3789363"/>
            <a:ext cx="4032250" cy="1765300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10600"/>
          </a:p>
        </p:txBody>
      </p:sp>
      <p:sp>
        <p:nvSpPr>
          <p:cNvPr id="90112" name="WordArt 0"/>
          <p:cNvSpPr>
            <a:spLocks noChangeArrowheads="1" noChangeShapeType="1" noTextEdit="1"/>
          </p:cNvSpPr>
          <p:nvPr/>
        </p:nvSpPr>
        <p:spPr bwMode="auto">
          <a:xfrm>
            <a:off x="8532813" y="6021388"/>
            <a:ext cx="360362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16-17</a:t>
            </a:r>
          </a:p>
        </p:txBody>
      </p:sp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0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2" name="Picture 2" descr="Rus0605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7284" name="Rectangle 4"/>
          <p:cNvSpPr>
            <a:spLocks noChangeArrowheads="1"/>
          </p:cNvSpPr>
          <p:nvPr/>
        </p:nvSpPr>
        <p:spPr bwMode="auto">
          <a:xfrm>
            <a:off x="684213" y="3429000"/>
            <a:ext cx="7704137" cy="3017838"/>
          </a:xfrm>
          <a:prstGeom prst="rect">
            <a:avLst/>
          </a:prstGeom>
          <a:solidFill>
            <a:srgbClr val="009900">
              <a:alpha val="61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4000" b="1" dirty="0">
                <a:solidFill>
                  <a:schemeClr val="bg1"/>
                </a:solidFill>
              </a:rPr>
              <a:t> </a:t>
            </a:r>
            <a:r>
              <a:rPr lang="ru-RU" sz="4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И взял Господь Бог человека, и поселил его в саду </a:t>
            </a:r>
            <a:r>
              <a:rPr lang="ru-RU" sz="4000" b="1" dirty="0" err="1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Едемском</a:t>
            </a:r>
            <a:r>
              <a:rPr lang="ru-RU" sz="4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, чтобы возделывать его и хранить его.</a:t>
            </a:r>
          </a:p>
          <a:p>
            <a:r>
              <a:rPr lang="ru-RU" sz="32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Быт.2:15</a:t>
            </a:r>
            <a:endParaRPr lang="ru-RU" sz="18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97280" name="WordArt 0"/>
          <p:cNvSpPr>
            <a:spLocks noChangeArrowheads="1" noChangeShapeType="1" noTextEdit="1"/>
          </p:cNvSpPr>
          <p:nvPr/>
        </p:nvSpPr>
        <p:spPr bwMode="auto">
          <a:xfrm>
            <a:off x="8675688" y="6021388"/>
            <a:ext cx="217487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18</a:t>
            </a:r>
          </a:p>
        </p:txBody>
      </p:sp>
    </p:spTree>
  </p:cSld>
  <p:clrMapOvr>
    <a:masterClrMapping/>
  </p:clrMapOvr>
  <p:transition spd="slow">
    <p:split dir="in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8" name="Picture 4" descr="wheat_sunse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0841709">
            <a:off x="1032815" y="1992641"/>
            <a:ext cx="4222802" cy="337874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98309" name="Rectangle 5"/>
          <p:cNvSpPr>
            <a:spLocks noChangeArrowheads="1"/>
          </p:cNvSpPr>
          <p:nvPr/>
        </p:nvSpPr>
        <p:spPr bwMode="auto">
          <a:xfrm>
            <a:off x="5786446" y="642918"/>
            <a:ext cx="3071834" cy="3354765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4400" b="1" dirty="0">
                <a:solidFill>
                  <a:srgbClr val="A50021"/>
                </a:solidFill>
              </a:rPr>
              <a:t> </a:t>
            </a:r>
            <a:r>
              <a:rPr lang="ru-RU" sz="44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Не  люби  спать, что  бы  тебе  не  обеднеть…</a:t>
            </a:r>
          </a:p>
          <a:p>
            <a:pPr algn="r"/>
            <a:r>
              <a:rPr lang="ru-RU" sz="32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Притчи 20:13</a:t>
            </a:r>
            <a:endParaRPr lang="ru-RU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98304" name="WordArt 0"/>
          <p:cNvSpPr>
            <a:spLocks noChangeArrowheads="1" noChangeShapeType="1" noTextEdit="1"/>
          </p:cNvSpPr>
          <p:nvPr/>
        </p:nvSpPr>
        <p:spPr bwMode="auto">
          <a:xfrm>
            <a:off x="8675688" y="6021388"/>
            <a:ext cx="217487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19</a:t>
            </a:r>
          </a:p>
        </p:txBody>
      </p:sp>
    </p:spTree>
  </p:cSld>
  <p:clrMapOvr>
    <a:masterClrMapping/>
  </p:clrMapOvr>
  <p:transition spd="slow">
    <p:split dir="in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Rus2000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2467" name="Rectangle 3"/>
          <p:cNvSpPr>
            <a:spLocks noChangeArrowheads="1"/>
          </p:cNvSpPr>
          <p:nvPr/>
        </p:nvSpPr>
        <p:spPr bwMode="auto">
          <a:xfrm>
            <a:off x="611188" y="2781300"/>
            <a:ext cx="7921625" cy="3937000"/>
          </a:xfrm>
          <a:prstGeom prst="rect">
            <a:avLst/>
          </a:prstGeom>
          <a:solidFill>
            <a:srgbClr val="FFFFCC">
              <a:alpha val="66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Доколе ты, ленивец, будешь спать? </a:t>
            </a:r>
          </a:p>
          <a:p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Немного поспишь, немного подремлешь, немного, сложив руки, полежишь:</a:t>
            </a:r>
          </a:p>
          <a:p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и придет, как прохожий, бедность твоя, и нужда твоя, как разбойник.</a:t>
            </a:r>
          </a:p>
          <a:p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(Прит.6:6-11)</a:t>
            </a:r>
          </a:p>
        </p:txBody>
      </p:sp>
      <p:sp>
        <p:nvSpPr>
          <p:cNvPr id="158720" name="WordArt 0"/>
          <p:cNvSpPr>
            <a:spLocks noChangeArrowheads="1" noChangeShapeType="1" noTextEdit="1"/>
          </p:cNvSpPr>
          <p:nvPr/>
        </p:nvSpPr>
        <p:spPr bwMode="auto">
          <a:xfrm>
            <a:off x="8675688" y="6021388"/>
            <a:ext cx="217487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20</a:t>
            </a:r>
          </a:p>
        </p:txBody>
      </p:sp>
    </p:spTree>
  </p:cSld>
  <p:clrMapOvr>
    <a:masterClrMapping/>
  </p:clrMapOvr>
  <p:transition spd="slow">
    <p:split dir="in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076" name="Picture 4" descr="F04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31072" name="WordArt 0"/>
          <p:cNvSpPr>
            <a:spLocks noChangeArrowheads="1" noChangeShapeType="1" noTextEdit="1"/>
          </p:cNvSpPr>
          <p:nvPr/>
        </p:nvSpPr>
        <p:spPr bwMode="auto">
          <a:xfrm>
            <a:off x="8675688" y="6021388"/>
            <a:ext cx="217487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21</a:t>
            </a:r>
          </a:p>
        </p:txBody>
      </p:sp>
    </p:spTree>
  </p:cSld>
  <p:clrMapOvr>
    <a:masterClrMapping/>
  </p:clrMapOvr>
  <p:transition spd="slow">
    <p:split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860" name="Picture 4" descr="Изображение 50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155648" name="WordArt 1024"/>
          <p:cNvSpPr>
            <a:spLocks noChangeArrowheads="1" noChangeShapeType="1" noTextEdit="1"/>
          </p:cNvSpPr>
          <p:nvPr/>
        </p:nvSpPr>
        <p:spPr bwMode="auto">
          <a:xfrm>
            <a:off x="8675688" y="6021388"/>
            <a:ext cx="217487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2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Rus170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2227" name="Text Box 3"/>
          <p:cNvSpPr txBox="1">
            <a:spLocks noChangeArrowheads="1"/>
          </p:cNvSpPr>
          <p:nvPr/>
        </p:nvSpPr>
        <p:spPr bwMode="auto">
          <a:xfrm>
            <a:off x="857224" y="5143512"/>
            <a:ext cx="7572375" cy="923925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/>
            <a:r>
              <a:rPr lang="ru-RU" sz="54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3-й  принцип</a:t>
            </a:r>
            <a:r>
              <a:rPr lang="ru-RU" sz="36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  <a:r>
              <a:rPr lang="ru-RU" sz="54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- </a:t>
            </a:r>
            <a:r>
              <a:rPr lang="ru-RU" sz="5400" b="1" u="sng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ОТДЫХ</a:t>
            </a:r>
          </a:p>
        </p:txBody>
      </p:sp>
      <p:sp>
        <p:nvSpPr>
          <p:cNvPr id="52224" name="WordArt 0"/>
          <p:cNvSpPr>
            <a:spLocks noChangeArrowheads="1" noChangeShapeType="1" noTextEdit="1"/>
          </p:cNvSpPr>
          <p:nvPr/>
        </p:nvSpPr>
        <p:spPr bwMode="auto">
          <a:xfrm>
            <a:off x="8675688" y="6021388"/>
            <a:ext cx="217487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22</a:t>
            </a:r>
          </a:p>
        </p:txBody>
      </p:sp>
    </p:spTree>
  </p:cSld>
  <p:clrMapOvr>
    <a:masterClrMapping/>
  </p:clrMapOvr>
  <p:transition spd="slow">
    <p:split dir="in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8" name="Picture 2" descr="Rus1107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6256" name="WordArt 0"/>
          <p:cNvSpPr>
            <a:spLocks noChangeArrowheads="1" noChangeShapeType="1" noTextEdit="1"/>
          </p:cNvSpPr>
          <p:nvPr/>
        </p:nvSpPr>
        <p:spPr bwMode="auto">
          <a:xfrm>
            <a:off x="8675688" y="6021388"/>
            <a:ext cx="217487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23</a:t>
            </a:r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8" name="Picture 2" descr="Rus1107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1136" name="WordArt 0"/>
          <p:cNvSpPr>
            <a:spLocks noChangeArrowheads="1" noChangeShapeType="1" noTextEdit="1"/>
          </p:cNvSpPr>
          <p:nvPr/>
        </p:nvSpPr>
        <p:spPr bwMode="auto">
          <a:xfrm>
            <a:off x="8675688" y="6021388"/>
            <a:ext cx="217487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24</a:t>
            </a:r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2" name="Picture 2" descr="Rus1107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2160" name="WordArt 0"/>
          <p:cNvSpPr>
            <a:spLocks noChangeArrowheads="1" noChangeShapeType="1" noTextEdit="1"/>
          </p:cNvSpPr>
          <p:nvPr/>
        </p:nvSpPr>
        <p:spPr bwMode="auto">
          <a:xfrm>
            <a:off x="8675688" y="6021388"/>
            <a:ext cx="217487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25</a:t>
            </a:r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6" name="Picture 2" descr="Rus1107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3184" name="WordArt 0"/>
          <p:cNvSpPr>
            <a:spLocks noChangeArrowheads="1" noChangeShapeType="1" noTextEdit="1"/>
          </p:cNvSpPr>
          <p:nvPr/>
        </p:nvSpPr>
        <p:spPr bwMode="auto">
          <a:xfrm>
            <a:off x="8675688" y="6021388"/>
            <a:ext cx="217487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26</a:t>
            </a:r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0" name="Picture 2" descr="Rus1107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4208" name="WordArt 0"/>
          <p:cNvSpPr>
            <a:spLocks noChangeArrowheads="1" noChangeShapeType="1" noTextEdit="1"/>
          </p:cNvSpPr>
          <p:nvPr/>
        </p:nvSpPr>
        <p:spPr bwMode="auto">
          <a:xfrm>
            <a:off x="8675688" y="6021388"/>
            <a:ext cx="217487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27</a:t>
            </a:r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4" name="Picture 2" descr="Rus1107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5232" name="WordArt 0"/>
          <p:cNvSpPr>
            <a:spLocks noChangeArrowheads="1" noChangeShapeType="1" noTextEdit="1"/>
          </p:cNvSpPr>
          <p:nvPr/>
        </p:nvSpPr>
        <p:spPr bwMode="auto">
          <a:xfrm>
            <a:off x="8675688" y="6021388"/>
            <a:ext cx="217487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28</a:t>
            </a:r>
          </a:p>
        </p:txBody>
      </p:sp>
    </p:spTree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Rus170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1203" name="Text Box 3"/>
          <p:cNvSpPr txBox="1">
            <a:spLocks noChangeArrowheads="1"/>
          </p:cNvSpPr>
          <p:nvPr/>
        </p:nvSpPr>
        <p:spPr bwMode="auto">
          <a:xfrm>
            <a:off x="2143108" y="4572008"/>
            <a:ext cx="4751387" cy="174625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/>
            <a:r>
              <a:rPr lang="ru-RU" sz="54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4-й  принцип </a:t>
            </a:r>
          </a:p>
          <a:p>
            <a:pPr algn="ctr"/>
            <a:r>
              <a:rPr lang="ru-RU" sz="5400" b="1" u="sng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ЧЕСТНОСТЬ</a:t>
            </a:r>
            <a:r>
              <a:rPr lang="ru-RU" sz="54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  <a:endParaRPr lang="ru-RU" sz="5400" b="1" u="sng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51200" name="WordArt 0"/>
          <p:cNvSpPr>
            <a:spLocks noChangeArrowheads="1" noChangeShapeType="1" noTextEdit="1"/>
          </p:cNvSpPr>
          <p:nvPr/>
        </p:nvSpPr>
        <p:spPr bwMode="auto">
          <a:xfrm>
            <a:off x="8675688" y="6021388"/>
            <a:ext cx="217487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29</a:t>
            </a:r>
          </a:p>
        </p:txBody>
      </p:sp>
    </p:spTree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148" name="Picture 4" descr="Изображение 50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34149" name="Rectangle 5"/>
          <p:cNvSpPr>
            <a:spLocks noChangeArrowheads="1"/>
          </p:cNvSpPr>
          <p:nvPr/>
        </p:nvSpPr>
        <p:spPr bwMode="auto">
          <a:xfrm>
            <a:off x="4787900" y="331788"/>
            <a:ext cx="3887788" cy="4968875"/>
          </a:xfrm>
          <a:prstGeom prst="rect">
            <a:avLst/>
          </a:prstGeom>
          <a:solidFill>
            <a:srgbClr val="FFFFFF">
              <a:alpha val="72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4000" b="1">
                <a:solidFill>
                  <a:srgbClr val="993300"/>
                </a:solidFill>
              </a:rPr>
              <a:t> Да будут у вас </a:t>
            </a:r>
            <a:r>
              <a:rPr lang="ru-RU" sz="4000" b="1" u="sng">
                <a:solidFill>
                  <a:srgbClr val="993300"/>
                </a:solidFill>
              </a:rPr>
              <a:t>весы</a:t>
            </a:r>
            <a:r>
              <a:rPr lang="ru-RU" sz="4000" b="1">
                <a:solidFill>
                  <a:srgbClr val="993300"/>
                </a:solidFill>
              </a:rPr>
              <a:t> верные, </a:t>
            </a:r>
            <a:r>
              <a:rPr lang="ru-RU" sz="4000" b="1" u="sng">
                <a:solidFill>
                  <a:srgbClr val="993300"/>
                </a:solidFill>
              </a:rPr>
              <a:t>гири</a:t>
            </a:r>
            <a:r>
              <a:rPr lang="ru-RU" sz="4000" b="1">
                <a:solidFill>
                  <a:srgbClr val="993300"/>
                </a:solidFill>
              </a:rPr>
              <a:t> верные, </a:t>
            </a:r>
            <a:r>
              <a:rPr lang="ru-RU" sz="4000" b="1" u="sng">
                <a:solidFill>
                  <a:srgbClr val="993300"/>
                </a:solidFill>
              </a:rPr>
              <a:t>ефа</a:t>
            </a:r>
            <a:r>
              <a:rPr lang="ru-RU" sz="4000" b="1">
                <a:solidFill>
                  <a:srgbClr val="993300"/>
                </a:solidFill>
              </a:rPr>
              <a:t> верная и </a:t>
            </a:r>
            <a:r>
              <a:rPr lang="ru-RU" sz="4000" b="1" u="sng">
                <a:solidFill>
                  <a:srgbClr val="993300"/>
                </a:solidFill>
              </a:rPr>
              <a:t>гин</a:t>
            </a:r>
            <a:r>
              <a:rPr lang="ru-RU" sz="4000" b="1">
                <a:solidFill>
                  <a:srgbClr val="993300"/>
                </a:solidFill>
              </a:rPr>
              <a:t> верный. Я Господь, Бог ваш.</a:t>
            </a:r>
          </a:p>
          <a:p>
            <a:r>
              <a:rPr lang="ru-RU" sz="4000" b="1">
                <a:solidFill>
                  <a:srgbClr val="993300"/>
                </a:solidFill>
              </a:rPr>
              <a:t>(Лев.19:36)</a:t>
            </a:r>
          </a:p>
        </p:txBody>
      </p:sp>
      <p:sp>
        <p:nvSpPr>
          <p:cNvPr id="159744" name="WordArt 0"/>
          <p:cNvSpPr>
            <a:spLocks noChangeArrowheads="1" noChangeShapeType="1" noTextEdit="1"/>
          </p:cNvSpPr>
          <p:nvPr/>
        </p:nvSpPr>
        <p:spPr bwMode="auto">
          <a:xfrm>
            <a:off x="8675688" y="6021388"/>
            <a:ext cx="217487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30</a:t>
            </a:r>
          </a:p>
        </p:txBody>
      </p:sp>
    </p:spTree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172" name="Picture 4" descr="Изображение 5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</p:spPr>
      </p:pic>
      <p:sp>
        <p:nvSpPr>
          <p:cNvPr id="135173" name="Rectangle 5"/>
          <p:cNvSpPr>
            <a:spLocks noChangeArrowheads="1"/>
          </p:cNvSpPr>
          <p:nvPr/>
        </p:nvSpPr>
        <p:spPr bwMode="auto">
          <a:xfrm>
            <a:off x="4211638" y="671513"/>
            <a:ext cx="4572000" cy="4486275"/>
          </a:xfrm>
          <a:prstGeom prst="rect">
            <a:avLst/>
          </a:prstGeom>
          <a:solidFill>
            <a:srgbClr val="FFFFFF">
              <a:alpha val="64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3600" b="1">
                <a:solidFill>
                  <a:srgbClr val="993300"/>
                </a:solidFill>
              </a:rPr>
              <a:t>Ефа (емкость) у тебя должна быть точная и правильная, </a:t>
            </a:r>
            <a:r>
              <a:rPr lang="ru-RU" sz="3600" b="1" u="sng">
                <a:solidFill>
                  <a:srgbClr val="993300"/>
                </a:solidFill>
              </a:rPr>
              <a:t>чтобы продлились дни твои на земле</a:t>
            </a:r>
            <a:r>
              <a:rPr lang="ru-RU" sz="3600" b="1">
                <a:solidFill>
                  <a:srgbClr val="993300"/>
                </a:solidFill>
              </a:rPr>
              <a:t>, которую Господь Бог твой дает тебе.</a:t>
            </a:r>
          </a:p>
          <a:p>
            <a:r>
              <a:rPr lang="ru-RU" sz="3600" b="1">
                <a:solidFill>
                  <a:srgbClr val="993300"/>
                </a:solidFill>
              </a:rPr>
              <a:t>(Втор.25:15)</a:t>
            </a:r>
          </a:p>
        </p:txBody>
      </p:sp>
      <p:sp>
        <p:nvSpPr>
          <p:cNvPr id="160768" name="WordArt 0"/>
          <p:cNvSpPr>
            <a:spLocks noChangeArrowheads="1" noChangeShapeType="1" noTextEdit="1"/>
          </p:cNvSpPr>
          <p:nvPr/>
        </p:nvSpPr>
        <p:spPr bwMode="auto">
          <a:xfrm>
            <a:off x="8675688" y="6021388"/>
            <a:ext cx="217487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31</a:t>
            </a:r>
          </a:p>
        </p:txBody>
      </p:sp>
    </p:spTree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24" name="Picture 4" descr="X0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150528" name="Picture 1024" descr="human_3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5" y="440539"/>
            <a:ext cx="4178329" cy="5914224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156672" name="WordArt 2048"/>
          <p:cNvSpPr>
            <a:spLocks noChangeArrowheads="1" noChangeShapeType="1" noTextEdit="1"/>
          </p:cNvSpPr>
          <p:nvPr/>
        </p:nvSpPr>
        <p:spPr bwMode="auto">
          <a:xfrm>
            <a:off x="8675688" y="6021388"/>
            <a:ext cx="217487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3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244" name="Picture 4" descr="Изображение 49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38245" name="Rectangle 5"/>
          <p:cNvSpPr>
            <a:spLocks noChangeArrowheads="1"/>
          </p:cNvSpPr>
          <p:nvPr/>
        </p:nvSpPr>
        <p:spPr bwMode="auto">
          <a:xfrm>
            <a:off x="1258888" y="3789363"/>
            <a:ext cx="6659562" cy="2530475"/>
          </a:xfrm>
          <a:prstGeom prst="rect">
            <a:avLst/>
          </a:prstGeom>
          <a:solidFill>
            <a:srgbClr val="FFFFFF">
              <a:alpha val="60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/>
              <a:t> </a:t>
            </a:r>
            <a:r>
              <a:rPr lang="ru-RU" sz="4000" b="1">
                <a:solidFill>
                  <a:srgbClr val="993300"/>
                </a:solidFill>
              </a:rPr>
              <a:t>Ибо мерзок, пред Господом </a:t>
            </a:r>
          </a:p>
          <a:p>
            <a:r>
              <a:rPr lang="ru-RU" sz="4000" b="1">
                <a:solidFill>
                  <a:srgbClr val="993300"/>
                </a:solidFill>
              </a:rPr>
              <a:t>Богом твоим, всякий </a:t>
            </a:r>
          </a:p>
          <a:p>
            <a:r>
              <a:rPr lang="ru-RU" sz="4000" b="1">
                <a:solidFill>
                  <a:srgbClr val="993300"/>
                </a:solidFill>
              </a:rPr>
              <a:t>делающий неправду.</a:t>
            </a:r>
          </a:p>
          <a:p>
            <a:r>
              <a:rPr lang="ru-RU" sz="4000" b="1">
                <a:solidFill>
                  <a:srgbClr val="993300"/>
                </a:solidFill>
              </a:rPr>
              <a:t>(Втор.25:16)</a:t>
            </a:r>
          </a:p>
        </p:txBody>
      </p:sp>
      <p:sp>
        <p:nvSpPr>
          <p:cNvPr id="161792" name="WordArt 0"/>
          <p:cNvSpPr>
            <a:spLocks noChangeArrowheads="1" noChangeShapeType="1" noTextEdit="1"/>
          </p:cNvSpPr>
          <p:nvPr/>
        </p:nvSpPr>
        <p:spPr bwMode="auto">
          <a:xfrm>
            <a:off x="8675688" y="6021388"/>
            <a:ext cx="217487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32</a:t>
            </a:r>
          </a:p>
        </p:txBody>
      </p:sp>
    </p:spTree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196" name="Picture 4" descr="Изображение 5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5400"/>
            <a:ext cx="9144000" cy="6859588"/>
          </a:xfrm>
          <a:prstGeom prst="rect">
            <a:avLst/>
          </a:prstGeom>
          <a:solidFill>
            <a:srgbClr val="00CC66">
              <a:alpha val="50999"/>
            </a:srgbClr>
          </a:solidFill>
        </p:spPr>
      </p:pic>
      <p:sp>
        <p:nvSpPr>
          <p:cNvPr id="136197" name="Rectangle 5"/>
          <p:cNvSpPr>
            <a:spLocks noChangeArrowheads="1"/>
          </p:cNvSpPr>
          <p:nvPr/>
        </p:nvSpPr>
        <p:spPr bwMode="auto">
          <a:xfrm>
            <a:off x="1116013" y="3933825"/>
            <a:ext cx="6804025" cy="2530475"/>
          </a:xfrm>
          <a:prstGeom prst="rect">
            <a:avLst/>
          </a:prstGeom>
          <a:solidFill>
            <a:srgbClr val="00CC66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4000" b="1">
                <a:solidFill>
                  <a:schemeClr val="bg1"/>
                </a:solidFill>
              </a:rPr>
              <a:t>"Дурно, дурно", говорит покупатель, а когда отойдет, хвалится.   (Прит.20:14)</a:t>
            </a:r>
          </a:p>
        </p:txBody>
      </p:sp>
      <p:sp>
        <p:nvSpPr>
          <p:cNvPr id="136192" name="WordArt 0"/>
          <p:cNvSpPr>
            <a:spLocks noChangeArrowheads="1" noChangeShapeType="1" noTextEdit="1"/>
          </p:cNvSpPr>
          <p:nvPr/>
        </p:nvSpPr>
        <p:spPr bwMode="auto">
          <a:xfrm>
            <a:off x="8675688" y="6021388"/>
            <a:ext cx="217487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33</a:t>
            </a: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Rus170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0179" name="Text Box 3"/>
          <p:cNvSpPr txBox="1">
            <a:spLocks noChangeArrowheads="1"/>
          </p:cNvSpPr>
          <p:nvPr/>
        </p:nvSpPr>
        <p:spPr bwMode="auto">
          <a:xfrm>
            <a:off x="642910" y="4714884"/>
            <a:ext cx="7764463" cy="174625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/>
            <a:r>
              <a:rPr lang="ru-RU" sz="54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5-й  принцип </a:t>
            </a:r>
          </a:p>
          <a:p>
            <a:pPr algn="ctr"/>
            <a:r>
              <a:rPr lang="ru-RU" sz="54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  <a:r>
              <a:rPr lang="ru-RU" sz="5400" b="1" u="sng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помощь  нуждающимся</a:t>
            </a:r>
          </a:p>
        </p:txBody>
      </p:sp>
      <p:sp>
        <p:nvSpPr>
          <p:cNvPr id="50176" name="WordArt 0"/>
          <p:cNvSpPr>
            <a:spLocks noChangeArrowheads="1" noChangeShapeType="1" noTextEdit="1"/>
          </p:cNvSpPr>
          <p:nvPr/>
        </p:nvSpPr>
        <p:spPr bwMode="auto">
          <a:xfrm>
            <a:off x="8675688" y="6021388"/>
            <a:ext cx="217487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34</a:t>
            </a: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292" name="Picture 4" descr="Изображение 50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40294" name="Rectangle 6"/>
          <p:cNvSpPr>
            <a:spLocks noChangeArrowheads="1"/>
          </p:cNvSpPr>
          <p:nvPr/>
        </p:nvSpPr>
        <p:spPr bwMode="auto">
          <a:xfrm>
            <a:off x="5256213" y="260350"/>
            <a:ext cx="3563937" cy="4968875"/>
          </a:xfrm>
          <a:prstGeom prst="rect">
            <a:avLst/>
          </a:prstGeom>
          <a:solidFill>
            <a:srgbClr val="FFFFFF">
              <a:alpha val="74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4000" b="1">
                <a:solidFill>
                  <a:srgbClr val="993300"/>
                </a:solidFill>
              </a:rPr>
              <a:t>Благотворя-щий бедному дает взаймы Господу, и Он воздаст ему за благодеяние его.</a:t>
            </a:r>
          </a:p>
          <a:p>
            <a:r>
              <a:rPr lang="ru-RU" sz="4000" b="1">
                <a:solidFill>
                  <a:srgbClr val="993300"/>
                </a:solidFill>
              </a:rPr>
              <a:t>(Прит.19:17)</a:t>
            </a:r>
          </a:p>
        </p:txBody>
      </p:sp>
      <p:sp>
        <p:nvSpPr>
          <p:cNvPr id="165888" name="WordArt 0"/>
          <p:cNvSpPr>
            <a:spLocks noChangeArrowheads="1" noChangeShapeType="1" noTextEdit="1"/>
          </p:cNvSpPr>
          <p:nvPr/>
        </p:nvSpPr>
        <p:spPr bwMode="auto">
          <a:xfrm>
            <a:off x="8675688" y="6021388"/>
            <a:ext cx="217487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35</a:t>
            </a: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50" name="Picture 2" descr="Rus170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4451" name="Text Box 3"/>
          <p:cNvSpPr txBox="1">
            <a:spLocks noChangeArrowheads="1"/>
          </p:cNvSpPr>
          <p:nvPr/>
        </p:nvSpPr>
        <p:spPr bwMode="auto">
          <a:xfrm>
            <a:off x="2143108" y="4714884"/>
            <a:ext cx="4427537" cy="174625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ru-RU" sz="54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6-й  принцип </a:t>
            </a:r>
          </a:p>
          <a:p>
            <a:r>
              <a:rPr lang="ru-RU" sz="54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  <a:r>
              <a:rPr lang="ru-RU" sz="5400" b="1" u="sng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МОЛИТВА</a:t>
            </a:r>
          </a:p>
        </p:txBody>
      </p:sp>
      <p:sp>
        <p:nvSpPr>
          <p:cNvPr id="162816" name="WordArt 0"/>
          <p:cNvSpPr>
            <a:spLocks noChangeArrowheads="1" noChangeShapeType="1" noTextEdit="1"/>
          </p:cNvSpPr>
          <p:nvPr/>
        </p:nvSpPr>
        <p:spPr bwMode="auto">
          <a:xfrm>
            <a:off x="8675688" y="6021388"/>
            <a:ext cx="217487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36</a:t>
            </a: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8" name="Rectangle 6"/>
          <p:cNvSpPr>
            <a:spLocks noChangeArrowheads="1"/>
          </p:cNvSpPr>
          <p:nvPr/>
        </p:nvSpPr>
        <p:spPr bwMode="auto">
          <a:xfrm>
            <a:off x="971550" y="0"/>
            <a:ext cx="7177088" cy="3140075"/>
          </a:xfrm>
          <a:prstGeom prst="rect">
            <a:avLst/>
          </a:prstGeom>
          <a:solidFill>
            <a:srgbClr val="0000FF">
              <a:alpha val="44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4000" b="1">
                <a:solidFill>
                  <a:schemeClr val="bg1"/>
                </a:solidFill>
              </a:rPr>
              <a:t>Не заботьтесь ни о чем, но всегда в молитве и прошении с благодарением открывайте свои желания пред Богом,</a:t>
            </a:r>
          </a:p>
          <a:p>
            <a:r>
              <a:rPr lang="ru-RU" sz="4000" b="1">
                <a:solidFill>
                  <a:schemeClr val="bg1"/>
                </a:solidFill>
              </a:rPr>
              <a:t>(Филлиппийцам 4:6)</a:t>
            </a:r>
          </a:p>
        </p:txBody>
      </p:sp>
      <p:pic>
        <p:nvPicPr>
          <p:cNvPr id="141312" name="Picture 0" descr="Изображение 39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</p:spPr>
      </p:pic>
      <p:sp>
        <p:nvSpPr>
          <p:cNvPr id="141313" name="Rectangle 1"/>
          <p:cNvSpPr>
            <a:spLocks noChangeArrowheads="1"/>
          </p:cNvSpPr>
          <p:nvPr/>
        </p:nvSpPr>
        <p:spPr bwMode="auto">
          <a:xfrm>
            <a:off x="539750" y="333375"/>
            <a:ext cx="8135938" cy="3140075"/>
          </a:xfrm>
          <a:prstGeom prst="rect">
            <a:avLst/>
          </a:prstGeom>
          <a:solidFill>
            <a:srgbClr val="336600">
              <a:alpha val="44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4000" b="1">
                <a:solidFill>
                  <a:schemeClr val="bg1"/>
                </a:solidFill>
              </a:rPr>
              <a:t>Не заботьтесь ни о чем, но всегда в молитве и прошении с благодарением открывайте свои желания пред Богом,</a:t>
            </a:r>
          </a:p>
          <a:p>
            <a:r>
              <a:rPr lang="ru-RU" sz="4000" b="1">
                <a:solidFill>
                  <a:schemeClr val="bg1"/>
                </a:solidFill>
              </a:rPr>
              <a:t>(Филлип. 4:6)</a:t>
            </a:r>
          </a:p>
        </p:txBody>
      </p:sp>
      <p:sp>
        <p:nvSpPr>
          <p:cNvPr id="163840" name="WordArt 0"/>
          <p:cNvSpPr>
            <a:spLocks noChangeArrowheads="1" noChangeShapeType="1" noTextEdit="1"/>
          </p:cNvSpPr>
          <p:nvPr/>
        </p:nvSpPr>
        <p:spPr bwMode="auto">
          <a:xfrm>
            <a:off x="8675688" y="6021388"/>
            <a:ext cx="217487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37</a:t>
            </a: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341" name="Picture 5" descr="jesaug0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418138" cy="6858000"/>
          </a:xfrm>
          <a:prstGeom prst="rect">
            <a:avLst/>
          </a:prstGeom>
          <a:noFill/>
        </p:spPr>
      </p:pic>
      <p:sp>
        <p:nvSpPr>
          <p:cNvPr id="142342" name="Rectangle 6"/>
          <p:cNvSpPr>
            <a:spLocks noChangeArrowheads="1"/>
          </p:cNvSpPr>
          <p:nvPr/>
        </p:nvSpPr>
        <p:spPr bwMode="auto">
          <a:xfrm>
            <a:off x="5435600" y="214290"/>
            <a:ext cx="3708400" cy="5400675"/>
          </a:xfrm>
          <a:prstGeom prst="rect">
            <a:avLst/>
          </a:prstGeom>
          <a:solidFill>
            <a:srgbClr val="FF9900">
              <a:alpha val="50000"/>
            </a:srgbClr>
          </a:solidFill>
          <a:ln w="9525">
            <a:solidFill>
              <a:srgbClr val="FF9900">
                <a:alpha val="80000"/>
              </a:srgbClr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44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« А утром, встав весьма рано, вышел и удалился в пустынное место, и там молился».</a:t>
            </a:r>
          </a:p>
          <a:p>
            <a:r>
              <a:rPr lang="ru-RU" sz="4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(Марка  1:35)</a:t>
            </a:r>
          </a:p>
        </p:txBody>
      </p:sp>
      <p:sp>
        <p:nvSpPr>
          <p:cNvPr id="164864" name="WordArt 0"/>
          <p:cNvSpPr>
            <a:spLocks noChangeArrowheads="1" noChangeShapeType="1" noTextEdit="1"/>
          </p:cNvSpPr>
          <p:nvPr/>
        </p:nvSpPr>
        <p:spPr bwMode="auto">
          <a:xfrm>
            <a:off x="8675688" y="6021388"/>
            <a:ext cx="217487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38</a:t>
            </a:r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64" name="Picture 4" descr="01smal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63938" y="0"/>
            <a:ext cx="5580062" cy="4652963"/>
          </a:xfrm>
          <a:prstGeom prst="rect">
            <a:avLst/>
          </a:prstGeom>
          <a:noFill/>
        </p:spPr>
      </p:pic>
      <p:sp>
        <p:nvSpPr>
          <p:cNvPr id="143365" name="Rectangle 5"/>
          <p:cNvSpPr>
            <a:spLocks noChangeArrowheads="1"/>
          </p:cNvSpPr>
          <p:nvPr/>
        </p:nvSpPr>
        <p:spPr bwMode="auto">
          <a:xfrm>
            <a:off x="323850" y="1384300"/>
            <a:ext cx="8820150" cy="478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4400" b="1">
                <a:solidFill>
                  <a:srgbClr val="800000"/>
                </a:solidFill>
              </a:rPr>
              <a:t>Даниил три </a:t>
            </a:r>
          </a:p>
          <a:p>
            <a:r>
              <a:rPr lang="ru-RU" sz="4400" b="1">
                <a:solidFill>
                  <a:srgbClr val="800000"/>
                </a:solidFill>
              </a:rPr>
              <a:t>раза в день </a:t>
            </a:r>
          </a:p>
          <a:p>
            <a:r>
              <a:rPr lang="ru-RU" sz="4400" b="1">
                <a:solidFill>
                  <a:srgbClr val="800000"/>
                </a:solidFill>
              </a:rPr>
              <a:t>преклонял </a:t>
            </a:r>
          </a:p>
          <a:p>
            <a:r>
              <a:rPr lang="ru-RU" sz="4400" b="1">
                <a:solidFill>
                  <a:srgbClr val="800000"/>
                </a:solidFill>
              </a:rPr>
              <a:t>колени, </a:t>
            </a:r>
          </a:p>
          <a:p>
            <a:r>
              <a:rPr lang="ru-RU" sz="4400" b="1">
                <a:solidFill>
                  <a:srgbClr val="800000"/>
                </a:solidFill>
              </a:rPr>
              <a:t>и молился </a:t>
            </a:r>
          </a:p>
          <a:p>
            <a:r>
              <a:rPr lang="ru-RU" sz="4400" b="1">
                <a:solidFill>
                  <a:srgbClr val="800000"/>
                </a:solidFill>
              </a:rPr>
              <a:t>своему Богу, и славословил Его.</a:t>
            </a:r>
          </a:p>
          <a:p>
            <a:r>
              <a:rPr lang="ru-RU" sz="4400" b="1">
                <a:solidFill>
                  <a:srgbClr val="800000"/>
                </a:solidFill>
              </a:rPr>
              <a:t>(Дан.6:10)</a:t>
            </a:r>
          </a:p>
        </p:txBody>
      </p:sp>
      <p:sp>
        <p:nvSpPr>
          <p:cNvPr id="166912" name="WordArt 0"/>
          <p:cNvSpPr>
            <a:spLocks noChangeArrowheads="1" noChangeShapeType="1" noTextEdit="1"/>
          </p:cNvSpPr>
          <p:nvPr/>
        </p:nvSpPr>
        <p:spPr bwMode="auto">
          <a:xfrm>
            <a:off x="8459788" y="6021388"/>
            <a:ext cx="433387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39-40</a:t>
            </a:r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143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6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386" name="Picture 2" descr="01smal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48" y="1"/>
            <a:ext cx="4857752" cy="4601314"/>
          </a:xfrm>
          <a:prstGeom prst="rect">
            <a:avLst/>
          </a:prstGeom>
          <a:noFill/>
        </p:spPr>
      </p:pic>
      <p:sp>
        <p:nvSpPr>
          <p:cNvPr id="144387" name="Rectangle 3"/>
          <p:cNvSpPr>
            <a:spLocks noChangeArrowheads="1"/>
          </p:cNvSpPr>
          <p:nvPr/>
        </p:nvSpPr>
        <p:spPr bwMode="auto">
          <a:xfrm>
            <a:off x="504825" y="333375"/>
            <a:ext cx="8388350" cy="6065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4000" b="1" dirty="0">
                <a:solidFill>
                  <a:srgbClr val="800000"/>
                </a:solidFill>
              </a:rPr>
              <a:t>Даниил </a:t>
            </a:r>
          </a:p>
          <a:p>
            <a:r>
              <a:rPr lang="ru-RU" sz="4000" b="1" dirty="0">
                <a:solidFill>
                  <a:srgbClr val="800000"/>
                </a:solidFill>
              </a:rPr>
              <a:t>превосходил </a:t>
            </a:r>
          </a:p>
          <a:p>
            <a:r>
              <a:rPr lang="ru-RU" sz="4000" b="1" dirty="0">
                <a:solidFill>
                  <a:srgbClr val="800000"/>
                </a:solidFill>
              </a:rPr>
              <a:t>прочих князей, </a:t>
            </a:r>
          </a:p>
          <a:p>
            <a:r>
              <a:rPr lang="ru-RU" sz="4000" b="1" dirty="0">
                <a:solidFill>
                  <a:srgbClr val="800000"/>
                </a:solidFill>
              </a:rPr>
              <a:t>потому что </a:t>
            </a:r>
          </a:p>
          <a:p>
            <a:r>
              <a:rPr lang="ru-RU" sz="4000" b="1" dirty="0">
                <a:solidFill>
                  <a:srgbClr val="800000"/>
                </a:solidFill>
              </a:rPr>
              <a:t>в нем был</a:t>
            </a:r>
          </a:p>
          <a:p>
            <a:r>
              <a:rPr lang="ru-RU" sz="4000" b="1" dirty="0">
                <a:solidFill>
                  <a:srgbClr val="800000"/>
                </a:solidFill>
              </a:rPr>
              <a:t>высокий дух,</a:t>
            </a:r>
          </a:p>
          <a:p>
            <a:r>
              <a:rPr lang="ru-RU" sz="4000" b="1" dirty="0">
                <a:solidFill>
                  <a:srgbClr val="800000"/>
                </a:solidFill>
              </a:rPr>
              <a:t> и царь </a:t>
            </a:r>
          </a:p>
          <a:p>
            <a:r>
              <a:rPr lang="ru-RU" sz="4000" b="1" dirty="0">
                <a:solidFill>
                  <a:srgbClr val="800000"/>
                </a:solidFill>
              </a:rPr>
              <a:t>помышлял уже</a:t>
            </a:r>
          </a:p>
          <a:p>
            <a:r>
              <a:rPr lang="ru-RU" sz="4000" b="1" dirty="0">
                <a:solidFill>
                  <a:srgbClr val="800000"/>
                </a:solidFill>
              </a:rPr>
              <a:t> поставить его над всем царством.</a:t>
            </a:r>
          </a:p>
          <a:p>
            <a:r>
              <a:rPr lang="ru-RU" sz="3200" b="1" dirty="0">
                <a:solidFill>
                  <a:srgbClr val="800000"/>
                </a:solidFill>
              </a:rPr>
              <a:t>(Дан.6:3)</a:t>
            </a:r>
          </a:p>
        </p:txBody>
      </p:sp>
      <p:sp>
        <p:nvSpPr>
          <p:cNvPr id="167936" name="WordArt 0"/>
          <p:cNvSpPr>
            <a:spLocks noChangeArrowheads="1" noChangeShapeType="1" noTextEdit="1"/>
          </p:cNvSpPr>
          <p:nvPr/>
        </p:nvSpPr>
        <p:spPr bwMode="auto">
          <a:xfrm>
            <a:off x="8675688" y="6021388"/>
            <a:ext cx="217487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41</a:t>
            </a:r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Rus170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9155" name="Text Box 3"/>
          <p:cNvSpPr txBox="1">
            <a:spLocks noChangeArrowheads="1"/>
          </p:cNvSpPr>
          <p:nvPr/>
        </p:nvSpPr>
        <p:spPr bwMode="auto">
          <a:xfrm>
            <a:off x="500034" y="3786190"/>
            <a:ext cx="8134350" cy="259715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/>
            <a:r>
              <a:rPr lang="ru-RU" sz="54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7-й  принцип </a:t>
            </a:r>
            <a:endParaRPr lang="ru-RU" sz="36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  <a:p>
            <a:pPr algn="ctr"/>
            <a:r>
              <a:rPr lang="ru-RU" sz="5400" b="1" u="sng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СВОЕВРЕМЕННАЯ</a:t>
            </a:r>
          </a:p>
          <a:p>
            <a:pPr algn="ctr"/>
            <a:r>
              <a:rPr lang="ru-RU" sz="5400" b="1" u="sng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ВЫПЛАТА  ЗАРПЛАТЫ</a:t>
            </a:r>
          </a:p>
        </p:txBody>
      </p:sp>
      <p:sp>
        <p:nvSpPr>
          <p:cNvPr id="49152" name="WordArt 0"/>
          <p:cNvSpPr>
            <a:spLocks noChangeArrowheads="1" noChangeShapeType="1" noTextEdit="1"/>
          </p:cNvSpPr>
          <p:nvPr/>
        </p:nvSpPr>
        <p:spPr bwMode="auto">
          <a:xfrm>
            <a:off x="8675688" y="6021388"/>
            <a:ext cx="217487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42</a:t>
            </a:r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024" name="Picture 0" descr="Изображение 025"/>
          <p:cNvPicPr>
            <a:picLocks noChangeAspect="1" noChangeArrowheads="1"/>
          </p:cNvPicPr>
          <p:nvPr/>
        </p:nvPicPr>
        <p:blipFill>
          <a:blip r:embed="rId2" cstate="print">
            <a:lum bright="34000" contrast="6000"/>
          </a:blip>
          <a:srcRect/>
          <a:stretch>
            <a:fillRect/>
          </a:stretch>
        </p:blipFill>
        <p:spPr bwMode="auto">
          <a:xfrm rot="-192678">
            <a:off x="4460875" y="3343275"/>
            <a:ext cx="4699000" cy="352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027" name="Picture 3" descr="Изображение 26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534333">
            <a:off x="0" y="404813"/>
            <a:ext cx="4752975" cy="3565525"/>
          </a:xfrm>
          <a:prstGeom prst="rect">
            <a:avLst/>
          </a:prstGeom>
          <a:noFill/>
        </p:spPr>
      </p:pic>
      <p:pic>
        <p:nvPicPr>
          <p:cNvPr id="129028" name="Picture 4" descr="Изображение 2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357511">
            <a:off x="4554538" y="423863"/>
            <a:ext cx="4392612" cy="3295650"/>
          </a:xfrm>
          <a:prstGeom prst="rect">
            <a:avLst/>
          </a:prstGeom>
          <a:noFill/>
        </p:spPr>
      </p:pic>
      <p:pic>
        <p:nvPicPr>
          <p:cNvPr id="129029" name="Picture 5" descr="E00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80946">
            <a:off x="0" y="3540125"/>
            <a:ext cx="4424363" cy="3317875"/>
          </a:xfrm>
          <a:prstGeom prst="rect">
            <a:avLst/>
          </a:prstGeom>
          <a:noFill/>
        </p:spPr>
      </p:pic>
      <p:sp>
        <p:nvSpPr>
          <p:cNvPr id="2" name="WordArt 0"/>
          <p:cNvSpPr>
            <a:spLocks noChangeArrowheads="1" noChangeShapeType="1" noTextEdit="1"/>
          </p:cNvSpPr>
          <p:nvPr/>
        </p:nvSpPr>
        <p:spPr bwMode="auto">
          <a:xfrm>
            <a:off x="8675688" y="6021388"/>
            <a:ext cx="217487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4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22" name="Picture 2" descr="Rus1912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7523" name="Rectangle 3"/>
          <p:cNvSpPr>
            <a:spLocks noChangeArrowheads="1"/>
          </p:cNvSpPr>
          <p:nvPr/>
        </p:nvSpPr>
        <p:spPr bwMode="auto">
          <a:xfrm>
            <a:off x="682625" y="549275"/>
            <a:ext cx="7777163" cy="2838450"/>
          </a:xfrm>
          <a:prstGeom prst="rect">
            <a:avLst/>
          </a:prstGeom>
          <a:solidFill>
            <a:srgbClr val="0000FF">
              <a:alpha val="46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3600" b="1">
                <a:solidFill>
                  <a:schemeClr val="bg1"/>
                </a:solidFill>
              </a:rPr>
              <a:t> Вот, плата, удержанная вами у работников, пожавших поля ваши, вопиет, и вопли жнецов дошли </a:t>
            </a:r>
          </a:p>
          <a:p>
            <a:r>
              <a:rPr lang="ru-RU" sz="3600" b="1">
                <a:solidFill>
                  <a:schemeClr val="bg1"/>
                </a:solidFill>
              </a:rPr>
              <a:t>до слуха Господа Саваофа.</a:t>
            </a:r>
          </a:p>
          <a:p>
            <a:r>
              <a:rPr lang="ru-RU" sz="3600" b="1">
                <a:solidFill>
                  <a:schemeClr val="bg1"/>
                </a:solidFill>
              </a:rPr>
              <a:t>(Иак.5:4)</a:t>
            </a:r>
          </a:p>
        </p:txBody>
      </p:sp>
      <p:sp>
        <p:nvSpPr>
          <p:cNvPr id="168960" name="WordArt 0"/>
          <p:cNvSpPr>
            <a:spLocks noChangeArrowheads="1" noChangeShapeType="1" noTextEdit="1"/>
          </p:cNvSpPr>
          <p:nvPr/>
        </p:nvSpPr>
        <p:spPr bwMode="auto">
          <a:xfrm>
            <a:off x="8675688" y="6021388"/>
            <a:ext cx="217487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43</a:t>
            </a:r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ZA2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588"/>
            <a:ext cx="9144000" cy="6858001"/>
          </a:xfrm>
          <a:prstGeom prst="rect">
            <a:avLst/>
          </a:prstGeom>
          <a:noFill/>
        </p:spPr>
      </p:pic>
      <p:sp>
        <p:nvSpPr>
          <p:cNvPr id="14336" name="WordArt 0"/>
          <p:cNvSpPr>
            <a:spLocks noChangeArrowheads="1" noChangeShapeType="1" noTextEdit="1"/>
          </p:cNvSpPr>
          <p:nvPr/>
        </p:nvSpPr>
        <p:spPr bwMode="auto">
          <a:xfrm>
            <a:off x="8675688" y="6021388"/>
            <a:ext cx="217487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44</a:t>
            </a:r>
          </a:p>
        </p:txBody>
      </p:sp>
    </p:spTree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Rus170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8131" name="Text Box 3"/>
          <p:cNvSpPr txBox="1">
            <a:spLocks noChangeArrowheads="1"/>
          </p:cNvSpPr>
          <p:nvPr/>
        </p:nvSpPr>
        <p:spPr bwMode="auto">
          <a:xfrm>
            <a:off x="1071538" y="4429132"/>
            <a:ext cx="7197725" cy="1857375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/>
            <a:r>
              <a:rPr lang="ru-RU" sz="54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8-й принцип </a:t>
            </a:r>
          </a:p>
          <a:p>
            <a:pPr algn="ctr"/>
            <a:r>
              <a:rPr lang="ru-RU" sz="6000" b="1" u="sng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БЛАГОДАРНОСТЬ</a:t>
            </a:r>
          </a:p>
        </p:txBody>
      </p:sp>
      <p:sp>
        <p:nvSpPr>
          <p:cNvPr id="48128" name="WordArt 0"/>
          <p:cNvSpPr>
            <a:spLocks noChangeArrowheads="1" noChangeShapeType="1" noTextEdit="1"/>
          </p:cNvSpPr>
          <p:nvPr/>
        </p:nvSpPr>
        <p:spPr bwMode="auto">
          <a:xfrm>
            <a:off x="8675688" y="6021388"/>
            <a:ext cx="217487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45</a:t>
            </a:r>
          </a:p>
        </p:txBody>
      </p:sp>
    </p:spTree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786" name="Picture 2" descr="Rus0605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8788" name="Rectangle 4"/>
          <p:cNvSpPr>
            <a:spLocks noChangeArrowheads="1"/>
          </p:cNvSpPr>
          <p:nvPr/>
        </p:nvSpPr>
        <p:spPr bwMode="auto">
          <a:xfrm>
            <a:off x="539750" y="4092575"/>
            <a:ext cx="7991475" cy="2289175"/>
          </a:xfrm>
          <a:prstGeom prst="rect">
            <a:avLst/>
          </a:prstGeom>
          <a:solidFill>
            <a:srgbClr val="009900">
              <a:alpha val="69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3600" b="1">
                <a:solidFill>
                  <a:schemeClr val="bg1"/>
                </a:solidFill>
              </a:rPr>
              <a:t> И сотворил Бог человека по образу Своему, по образу Божию сотворил его; мужчину и женщину сотворил их.      (Быт.1:27)</a:t>
            </a:r>
          </a:p>
        </p:txBody>
      </p:sp>
      <p:sp>
        <p:nvSpPr>
          <p:cNvPr id="169984" name="WordArt 0"/>
          <p:cNvSpPr>
            <a:spLocks noChangeArrowheads="1" noChangeShapeType="1" noTextEdit="1"/>
          </p:cNvSpPr>
          <p:nvPr/>
        </p:nvSpPr>
        <p:spPr bwMode="auto">
          <a:xfrm>
            <a:off x="8459788" y="6021388"/>
            <a:ext cx="433387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46-47</a:t>
            </a:r>
          </a:p>
        </p:txBody>
      </p:sp>
    </p:spTree>
  </p:cSld>
  <p:clrMapOvr>
    <a:masterClrMapping/>
  </p:clrMapOvr>
  <p:transition spd="slow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87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87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8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788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578" name="Picture 2" descr="Rus0605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2579" name="Rectangle 3"/>
          <p:cNvSpPr>
            <a:spLocks noChangeArrowheads="1"/>
          </p:cNvSpPr>
          <p:nvPr/>
        </p:nvSpPr>
        <p:spPr bwMode="auto">
          <a:xfrm>
            <a:off x="539750" y="4092575"/>
            <a:ext cx="7991475" cy="2289175"/>
          </a:xfrm>
          <a:prstGeom prst="rect">
            <a:avLst/>
          </a:prstGeom>
          <a:solidFill>
            <a:srgbClr val="009900">
              <a:alpha val="69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3600" b="1">
                <a:solidFill>
                  <a:schemeClr val="bg1"/>
                </a:solidFill>
              </a:rPr>
              <a:t> «И  взял  Господь  Бог  человека, которого  создал,  и  поселил  его  в  саду  Едемском,  чтобы  возделывать  его  и  хранить  его».  Быт. 2:15</a:t>
            </a:r>
          </a:p>
        </p:txBody>
      </p:sp>
      <p:sp>
        <p:nvSpPr>
          <p:cNvPr id="171008" name="WordArt 1024"/>
          <p:cNvSpPr>
            <a:spLocks noChangeArrowheads="1" noChangeShapeType="1" noTextEdit="1"/>
          </p:cNvSpPr>
          <p:nvPr/>
        </p:nvSpPr>
        <p:spPr bwMode="auto">
          <a:xfrm>
            <a:off x="8675688" y="6021388"/>
            <a:ext cx="217487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48</a:t>
            </a:r>
          </a:p>
        </p:txBody>
      </p:sp>
    </p:spTree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216" name="WordArt 0"/>
          <p:cNvSpPr>
            <a:spLocks noChangeArrowheads="1" noChangeShapeType="1" noTextEdit="1"/>
          </p:cNvSpPr>
          <p:nvPr/>
        </p:nvSpPr>
        <p:spPr bwMode="auto">
          <a:xfrm>
            <a:off x="8675688" y="6021388"/>
            <a:ext cx="217487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49</a:t>
            </a:r>
          </a:p>
        </p:txBody>
      </p:sp>
    </p:spTree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02" name="Picture 2" descr="Rus0605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2032" name="WordArt 1024"/>
          <p:cNvSpPr>
            <a:spLocks noChangeArrowheads="1" noChangeShapeType="1" noTextEdit="1"/>
          </p:cNvSpPr>
          <p:nvPr/>
        </p:nvSpPr>
        <p:spPr bwMode="auto">
          <a:xfrm>
            <a:off x="8675688" y="6021388"/>
            <a:ext cx="217487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50</a:t>
            </a:r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548" name="Picture 4" descr="elk00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83400"/>
          </a:xfrm>
          <a:prstGeom prst="rect">
            <a:avLst/>
          </a:prstGeom>
          <a:noFill/>
        </p:spPr>
      </p:pic>
      <p:sp>
        <p:nvSpPr>
          <p:cNvPr id="108549" name="Rectangle 5"/>
          <p:cNvSpPr>
            <a:spLocks noChangeArrowheads="1"/>
          </p:cNvSpPr>
          <p:nvPr/>
        </p:nvSpPr>
        <p:spPr bwMode="auto">
          <a:xfrm>
            <a:off x="576263" y="908050"/>
            <a:ext cx="7956550" cy="2289175"/>
          </a:xfrm>
          <a:prstGeom prst="rect">
            <a:avLst/>
          </a:prstGeom>
          <a:solidFill>
            <a:srgbClr val="009900">
              <a:alpha val="49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3600" b="1">
                <a:solidFill>
                  <a:schemeClr val="bg1"/>
                </a:solidFill>
              </a:rPr>
              <a:t> Ибо Мои все звери в лесу, и скот на тысяче гор, знаю всех птиц на горах, и животные на полях предо Мною.</a:t>
            </a:r>
          </a:p>
          <a:p>
            <a:r>
              <a:rPr lang="ru-RU" sz="3600" b="1">
                <a:solidFill>
                  <a:schemeClr val="bg1"/>
                </a:solidFill>
              </a:rPr>
              <a:t>(Пс.49:10,11)</a:t>
            </a:r>
          </a:p>
        </p:txBody>
      </p:sp>
      <p:sp>
        <p:nvSpPr>
          <p:cNvPr id="173056" name="WordArt 0"/>
          <p:cNvSpPr>
            <a:spLocks noChangeArrowheads="1" noChangeShapeType="1" noTextEdit="1"/>
          </p:cNvSpPr>
          <p:nvPr/>
        </p:nvSpPr>
        <p:spPr bwMode="auto">
          <a:xfrm>
            <a:off x="8675688" y="6021388"/>
            <a:ext cx="217487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51</a:t>
            </a:r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410" name="Picture 2" descr="Изображение 50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45411" name="Rectangle 3"/>
          <p:cNvSpPr>
            <a:spLocks noChangeArrowheads="1"/>
          </p:cNvSpPr>
          <p:nvPr/>
        </p:nvSpPr>
        <p:spPr bwMode="auto">
          <a:xfrm>
            <a:off x="657225" y="2781300"/>
            <a:ext cx="4562475" cy="3381375"/>
          </a:xfrm>
          <a:prstGeom prst="rect">
            <a:avLst/>
          </a:prstGeom>
          <a:solidFill>
            <a:srgbClr val="993300">
              <a:alpha val="56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4400" b="1">
                <a:solidFill>
                  <a:schemeClr val="bg1"/>
                </a:solidFill>
              </a:rPr>
              <a:t>Мое серебро и Мое золото, говорит Господь Саваоф.</a:t>
            </a:r>
          </a:p>
          <a:p>
            <a:r>
              <a:rPr lang="ru-RU" sz="4000">
                <a:solidFill>
                  <a:schemeClr val="bg1"/>
                </a:solidFill>
              </a:rPr>
              <a:t>(Агг.2:8)</a:t>
            </a:r>
          </a:p>
        </p:txBody>
      </p:sp>
      <p:sp>
        <p:nvSpPr>
          <p:cNvPr id="174080" name="WordArt 0"/>
          <p:cNvSpPr>
            <a:spLocks noChangeArrowheads="1" noChangeShapeType="1" noTextEdit="1"/>
          </p:cNvSpPr>
          <p:nvPr/>
        </p:nvSpPr>
        <p:spPr bwMode="auto">
          <a:xfrm>
            <a:off x="8675688" y="6021388"/>
            <a:ext cx="217487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52</a:t>
            </a:r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 descr="Rus1903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6560" name="WordArt 0"/>
          <p:cNvSpPr>
            <a:spLocks noChangeArrowheads="1" noChangeShapeType="1" noTextEdit="1"/>
          </p:cNvSpPr>
          <p:nvPr/>
        </p:nvSpPr>
        <p:spPr bwMode="auto">
          <a:xfrm>
            <a:off x="8675688" y="6021388"/>
            <a:ext cx="217487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53</a:t>
            </a:r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908" name="Picture 4" descr="P714000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23904" name="WordArt 0"/>
          <p:cNvSpPr>
            <a:spLocks noChangeArrowheads="1" noChangeShapeType="1" noTextEdit="1"/>
          </p:cNvSpPr>
          <p:nvPr/>
        </p:nvSpPr>
        <p:spPr bwMode="auto">
          <a:xfrm>
            <a:off x="8675688" y="6021388"/>
            <a:ext cx="217487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5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0" name="Picture 0" descr="PA100122"/>
          <p:cNvPicPr>
            <a:picLocks noGrp="1" noChangeAspect="1" noChangeArrowheads="1"/>
          </p:cNvPicPr>
          <p:nvPr>
            <p:ph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26988"/>
            <a:ext cx="9144000" cy="6858000"/>
          </a:xfrm>
          <a:noFill/>
          <a:ln/>
        </p:spPr>
      </p:pic>
      <p:sp>
        <p:nvSpPr>
          <p:cNvPr id="2" name="WordArt 0"/>
          <p:cNvSpPr>
            <a:spLocks noChangeArrowheads="1" noChangeShapeType="1" noTextEdit="1"/>
          </p:cNvSpPr>
          <p:nvPr/>
        </p:nvSpPr>
        <p:spPr bwMode="auto">
          <a:xfrm>
            <a:off x="8675688" y="6021388"/>
            <a:ext cx="217487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54</a:t>
            </a:r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4" name="Picture 0" descr="P715001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68313" y="0"/>
            <a:ext cx="4787901" cy="6858000"/>
          </a:xfrm>
          <a:prstGeom prst="rect">
            <a:avLst/>
          </a:prstGeom>
          <a:noFill/>
        </p:spPr>
      </p:pic>
      <p:pic>
        <p:nvPicPr>
          <p:cNvPr id="67585" name="Picture 1" descr="PA12015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7586" name="Picture 2" descr="P7150014"/>
          <p:cNvPicPr>
            <a:picLocks noChangeAspect="1" noChangeArrowheads="1"/>
          </p:cNvPicPr>
          <p:nvPr/>
        </p:nvPicPr>
        <p:blipFill>
          <a:blip r:embed="rId2">
            <a:lum bright="24000" contrast="18000"/>
          </a:blip>
          <a:srcRect/>
          <a:stretch>
            <a:fillRect/>
          </a:stretch>
        </p:blipFill>
        <p:spPr bwMode="auto">
          <a:xfrm>
            <a:off x="71438" y="0"/>
            <a:ext cx="5724525" cy="6858000"/>
          </a:xfrm>
          <a:prstGeom prst="rect">
            <a:avLst/>
          </a:prstGeom>
          <a:noFill/>
        </p:spPr>
      </p:pic>
      <p:sp>
        <p:nvSpPr>
          <p:cNvPr id="2" name="Rectangle 0"/>
          <p:cNvSpPr>
            <a:spLocks noChangeArrowheads="1"/>
          </p:cNvSpPr>
          <p:nvPr/>
        </p:nvSpPr>
        <p:spPr bwMode="auto">
          <a:xfrm rot="187209">
            <a:off x="4716463" y="908050"/>
            <a:ext cx="647700" cy="287338"/>
          </a:xfrm>
          <a:prstGeom prst="rect">
            <a:avLst/>
          </a:prstGeom>
          <a:solidFill>
            <a:srgbClr val="CC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" name="WordArt 0"/>
          <p:cNvSpPr>
            <a:spLocks noChangeArrowheads="1" noChangeShapeType="1" noTextEdit="1"/>
          </p:cNvSpPr>
          <p:nvPr/>
        </p:nvSpPr>
        <p:spPr bwMode="auto">
          <a:xfrm>
            <a:off x="8675688" y="6021388"/>
            <a:ext cx="217487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55</a:t>
            </a: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810" name="Picture 2" descr="Rus1903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5104" name="WordArt 0"/>
          <p:cNvSpPr>
            <a:spLocks noChangeArrowheads="1" noChangeShapeType="1" noTextEdit="1"/>
          </p:cNvSpPr>
          <p:nvPr/>
        </p:nvSpPr>
        <p:spPr bwMode="auto">
          <a:xfrm>
            <a:off x="8675688" y="6021388"/>
            <a:ext cx="217487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56</a:t>
            </a: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484" name="Picture 4" descr="person010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76128" name="WordArt 0"/>
          <p:cNvSpPr>
            <a:spLocks noChangeArrowheads="1" noChangeShapeType="1" noTextEdit="1"/>
          </p:cNvSpPr>
          <p:nvPr/>
        </p:nvSpPr>
        <p:spPr bwMode="auto">
          <a:xfrm>
            <a:off x="8675688" y="6021388"/>
            <a:ext cx="217487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57</a:t>
            </a: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 descr="Rus1910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9632" name="WordArt 0"/>
          <p:cNvSpPr>
            <a:spLocks noChangeArrowheads="1" noChangeShapeType="1" noTextEdit="1"/>
          </p:cNvSpPr>
          <p:nvPr/>
        </p:nvSpPr>
        <p:spPr bwMode="auto">
          <a:xfrm>
            <a:off x="8675688" y="6021388"/>
            <a:ext cx="217487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58</a:t>
            </a: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 descr="Rus1910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0656" name="Text Box 0"/>
          <p:cNvSpPr txBox="1">
            <a:spLocks noChangeArrowheads="1"/>
          </p:cNvSpPr>
          <p:nvPr/>
        </p:nvSpPr>
        <p:spPr bwMode="auto">
          <a:xfrm>
            <a:off x="3903663" y="3070225"/>
            <a:ext cx="4340225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C0C0C0"/>
                </a:solidFill>
                <a:latin typeface="Lucida Console" pitchFamily="49" charset="0"/>
              </a:rPr>
              <a:t>И не изолью ли на</a:t>
            </a:r>
          </a:p>
          <a:p>
            <a:r>
              <a:rPr lang="ru-RU" sz="3200" b="1">
                <a:solidFill>
                  <a:srgbClr val="C0C0C0"/>
                </a:solidFill>
                <a:latin typeface="Lucida Console" pitchFamily="49" charset="0"/>
              </a:rPr>
              <a:t>Вас благословения</a:t>
            </a:r>
          </a:p>
          <a:p>
            <a:r>
              <a:rPr lang="ru-RU" sz="3200" b="1">
                <a:solidFill>
                  <a:srgbClr val="C0C0C0"/>
                </a:solidFill>
                <a:latin typeface="Lucida Console" pitchFamily="49" charset="0"/>
              </a:rPr>
              <a:t>До  избытка?</a:t>
            </a:r>
          </a:p>
        </p:txBody>
      </p:sp>
      <p:sp>
        <p:nvSpPr>
          <p:cNvPr id="2" name="WordArt 0"/>
          <p:cNvSpPr>
            <a:spLocks noChangeArrowheads="1" noChangeShapeType="1" noTextEdit="1"/>
          </p:cNvSpPr>
          <p:nvPr/>
        </p:nvSpPr>
        <p:spPr bwMode="auto">
          <a:xfrm>
            <a:off x="8675688" y="6021388"/>
            <a:ext cx="217487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59</a:t>
            </a: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004" name="Picture 4" descr="P714000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00382">
            <a:off x="1042988" y="476250"/>
            <a:ext cx="4427537" cy="5903913"/>
          </a:xfrm>
          <a:prstGeom prst="rect">
            <a:avLst/>
          </a:prstGeom>
          <a:noFill/>
        </p:spPr>
      </p:pic>
      <p:sp>
        <p:nvSpPr>
          <p:cNvPr id="139265" name="Rectangle 1"/>
          <p:cNvSpPr>
            <a:spLocks noChangeArrowheads="1"/>
          </p:cNvSpPr>
          <p:nvPr/>
        </p:nvSpPr>
        <p:spPr bwMode="auto">
          <a:xfrm>
            <a:off x="3348038" y="415925"/>
            <a:ext cx="5795962" cy="6186309"/>
          </a:xfrm>
          <a:prstGeom prst="rect">
            <a:avLst/>
          </a:prstGeom>
          <a:solidFill>
            <a:srgbClr val="FFFFFF">
              <a:alpha val="49001"/>
            </a:srgbClr>
          </a:solidFill>
          <a:ln w="9525">
            <a:solidFill>
              <a:srgbClr val="80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4400" b="1" dirty="0">
                <a:solidFill>
                  <a:srgbClr val="800000"/>
                </a:solidFill>
              </a:rPr>
              <a:t> </a:t>
            </a:r>
            <a:r>
              <a:rPr lang="ru-RU" sz="4400" b="1" dirty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И проповедано        будет сие Евангелие Царствия по всей вселенной, во свидетельство всем народам; и тогда придет конец.</a:t>
            </a:r>
          </a:p>
          <a:p>
            <a:r>
              <a:rPr lang="ru-RU" sz="4400" b="1" dirty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(Матф.24:14)</a:t>
            </a:r>
          </a:p>
        </p:txBody>
      </p:sp>
      <p:sp>
        <p:nvSpPr>
          <p:cNvPr id="139264" name="WordArt 0"/>
          <p:cNvSpPr>
            <a:spLocks noChangeArrowheads="1" noChangeShapeType="1" noTextEdit="1"/>
          </p:cNvSpPr>
          <p:nvPr/>
        </p:nvSpPr>
        <p:spPr bwMode="auto">
          <a:xfrm>
            <a:off x="8459788" y="6021388"/>
            <a:ext cx="433387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60-61</a:t>
            </a:r>
          </a:p>
        </p:txBody>
      </p:sp>
    </p:spTree>
  </p:cSld>
  <p:clrMapOvr>
    <a:masterClrMapping/>
  </p:clrMapOvr>
  <p:transition spd="slow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92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92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9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265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 descr="Rus191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88"/>
            <a:ext cx="9144000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3731" name="Rectangle 3"/>
          <p:cNvSpPr>
            <a:spLocks noChangeArrowheads="1"/>
          </p:cNvSpPr>
          <p:nvPr/>
        </p:nvSpPr>
        <p:spPr bwMode="auto">
          <a:xfrm>
            <a:off x="755650" y="1412875"/>
            <a:ext cx="7777163" cy="4824413"/>
          </a:xfrm>
          <a:prstGeom prst="rect">
            <a:avLst/>
          </a:prstGeom>
          <a:solidFill>
            <a:srgbClr val="CC6600">
              <a:alpha val="86000"/>
            </a:srgbClr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4000" b="1">
                <a:solidFill>
                  <a:schemeClr val="bg1"/>
                </a:solidFill>
              </a:rPr>
              <a:t>Давайте, и дастся вам:</a:t>
            </a:r>
          </a:p>
          <a:p>
            <a:pPr algn="ctr"/>
            <a:r>
              <a:rPr lang="ru-RU" sz="4000" b="1">
                <a:solidFill>
                  <a:schemeClr val="bg1"/>
                </a:solidFill>
              </a:rPr>
              <a:t> мерою доброю, утрясенною, </a:t>
            </a:r>
          </a:p>
          <a:p>
            <a:pPr algn="ctr"/>
            <a:r>
              <a:rPr lang="ru-RU" sz="4000" b="1">
                <a:solidFill>
                  <a:schemeClr val="bg1"/>
                </a:solidFill>
              </a:rPr>
              <a:t>нагнетенною и переполненною</a:t>
            </a:r>
          </a:p>
          <a:p>
            <a:pPr algn="ctr"/>
            <a:r>
              <a:rPr lang="ru-RU" sz="4000" b="1">
                <a:solidFill>
                  <a:schemeClr val="bg1"/>
                </a:solidFill>
              </a:rPr>
              <a:t> отсыплют  вам в лоно ваше;</a:t>
            </a:r>
          </a:p>
          <a:p>
            <a:pPr algn="ctr"/>
            <a:r>
              <a:rPr lang="ru-RU" sz="4000" b="1">
                <a:solidFill>
                  <a:schemeClr val="bg1"/>
                </a:solidFill>
              </a:rPr>
              <a:t> ибо, какою мерою мерите,</a:t>
            </a:r>
          </a:p>
          <a:p>
            <a:pPr algn="ctr"/>
            <a:r>
              <a:rPr lang="ru-RU" sz="4000" b="1">
                <a:solidFill>
                  <a:schemeClr val="bg1"/>
                </a:solidFill>
              </a:rPr>
              <a:t> такою же отмерится и вам.</a:t>
            </a:r>
          </a:p>
          <a:p>
            <a:pPr algn="ctr"/>
            <a:r>
              <a:rPr lang="ru-RU" sz="3600">
                <a:solidFill>
                  <a:schemeClr val="bg1"/>
                </a:solidFill>
              </a:rPr>
              <a:t>(Лук.6:38)</a:t>
            </a:r>
          </a:p>
        </p:txBody>
      </p:sp>
      <p:sp>
        <p:nvSpPr>
          <p:cNvPr id="73728" name="WordArt 0"/>
          <p:cNvSpPr>
            <a:spLocks noChangeArrowheads="1" noChangeShapeType="1" noTextEdit="1"/>
          </p:cNvSpPr>
          <p:nvPr/>
        </p:nvSpPr>
        <p:spPr bwMode="auto">
          <a:xfrm>
            <a:off x="8675688" y="6021388"/>
            <a:ext cx="217487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62</a:t>
            </a:r>
          </a:p>
        </p:txBody>
      </p:sp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834" name="Picture 2" descr="Rus191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88"/>
            <a:ext cx="9144000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0835" name="Rectangle 3"/>
          <p:cNvSpPr>
            <a:spLocks noChangeArrowheads="1"/>
          </p:cNvSpPr>
          <p:nvPr/>
        </p:nvSpPr>
        <p:spPr bwMode="auto">
          <a:xfrm>
            <a:off x="755650" y="1268413"/>
            <a:ext cx="7777163" cy="4824412"/>
          </a:xfrm>
          <a:prstGeom prst="rect">
            <a:avLst/>
          </a:prstGeom>
          <a:solidFill>
            <a:srgbClr val="CC6600">
              <a:alpha val="86000"/>
            </a:srgbClr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4000" b="1">
                <a:solidFill>
                  <a:schemeClr val="bg1"/>
                </a:solidFill>
              </a:rPr>
              <a:t> Каждый уделяй по </a:t>
            </a:r>
          </a:p>
          <a:p>
            <a:pPr algn="ctr"/>
            <a:r>
              <a:rPr lang="ru-RU" sz="4000" b="1">
                <a:solidFill>
                  <a:schemeClr val="bg1"/>
                </a:solidFill>
              </a:rPr>
              <a:t>Расположению   сердца, </a:t>
            </a:r>
          </a:p>
          <a:p>
            <a:pPr algn="ctr"/>
            <a:r>
              <a:rPr lang="ru-RU" sz="4000" b="1">
                <a:solidFill>
                  <a:schemeClr val="bg1"/>
                </a:solidFill>
              </a:rPr>
              <a:t>не с огорчением </a:t>
            </a:r>
          </a:p>
          <a:p>
            <a:pPr algn="ctr"/>
            <a:r>
              <a:rPr lang="ru-RU" sz="4000" b="1">
                <a:solidFill>
                  <a:schemeClr val="bg1"/>
                </a:solidFill>
              </a:rPr>
              <a:t>и не с принуждением; </a:t>
            </a:r>
          </a:p>
          <a:p>
            <a:pPr algn="ctr"/>
            <a:r>
              <a:rPr lang="ru-RU" sz="4000" b="1">
                <a:solidFill>
                  <a:schemeClr val="bg1"/>
                </a:solidFill>
              </a:rPr>
              <a:t>ибо доброхотно дающего </a:t>
            </a:r>
          </a:p>
          <a:p>
            <a:pPr algn="ctr"/>
            <a:r>
              <a:rPr lang="ru-RU" sz="4000" b="1">
                <a:solidFill>
                  <a:schemeClr val="bg1"/>
                </a:solidFill>
              </a:rPr>
              <a:t>любит Бог.</a:t>
            </a:r>
          </a:p>
          <a:p>
            <a:pPr algn="ctr"/>
            <a:r>
              <a:rPr lang="ru-RU" sz="2800" b="1">
                <a:solidFill>
                  <a:schemeClr val="bg1"/>
                </a:solidFill>
              </a:rPr>
              <a:t>(2Кор.9:7)</a:t>
            </a:r>
          </a:p>
        </p:txBody>
      </p:sp>
      <p:sp>
        <p:nvSpPr>
          <p:cNvPr id="177152" name="WordArt 0"/>
          <p:cNvSpPr>
            <a:spLocks noChangeArrowheads="1" noChangeShapeType="1" noTextEdit="1"/>
          </p:cNvSpPr>
          <p:nvPr/>
        </p:nvSpPr>
        <p:spPr bwMode="auto">
          <a:xfrm>
            <a:off x="8675688" y="6021388"/>
            <a:ext cx="217487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63</a:t>
            </a:r>
          </a:p>
        </p:txBody>
      </p:sp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594" name="Picture 2" descr="Rus170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0595" name="Text Box 3"/>
          <p:cNvSpPr txBox="1">
            <a:spLocks noChangeArrowheads="1"/>
          </p:cNvSpPr>
          <p:nvPr/>
        </p:nvSpPr>
        <p:spPr bwMode="auto">
          <a:xfrm>
            <a:off x="501650" y="3368675"/>
            <a:ext cx="8266113" cy="923925"/>
          </a:xfrm>
          <a:prstGeom prst="rect">
            <a:avLst/>
          </a:prstGeom>
          <a:noFill/>
          <a:ln w="9525">
            <a:solidFill>
              <a:srgbClr val="FFCC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5400" b="1">
                <a:solidFill>
                  <a:srgbClr val="FFCC00"/>
                </a:solidFill>
              </a:rPr>
              <a:t>1-й </a:t>
            </a:r>
            <a:r>
              <a:rPr lang="ru-RU" sz="4800" b="1">
                <a:solidFill>
                  <a:srgbClr val="FFCC00"/>
                </a:solidFill>
              </a:rPr>
              <a:t>принцип - </a:t>
            </a:r>
            <a:r>
              <a:rPr lang="ru-RU" sz="5400" b="1" u="sng">
                <a:solidFill>
                  <a:srgbClr val="FFCC00"/>
                </a:solidFill>
              </a:rPr>
              <a:t>МУДРОСТЬ</a:t>
            </a:r>
          </a:p>
        </p:txBody>
      </p:sp>
      <p:sp>
        <p:nvSpPr>
          <p:cNvPr id="178176" name="WordArt 0"/>
          <p:cNvSpPr>
            <a:spLocks noChangeArrowheads="1" noChangeShapeType="1" noTextEdit="1"/>
          </p:cNvSpPr>
          <p:nvPr/>
        </p:nvSpPr>
        <p:spPr bwMode="auto">
          <a:xfrm>
            <a:off x="8675688" y="6021388"/>
            <a:ext cx="217487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64</a:t>
            </a:r>
          </a:p>
        </p:txBody>
      </p:sp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Rus170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7891" name="Text Box 3"/>
          <p:cNvSpPr txBox="1">
            <a:spLocks noChangeArrowheads="1"/>
          </p:cNvSpPr>
          <p:nvPr/>
        </p:nvSpPr>
        <p:spPr bwMode="auto">
          <a:xfrm>
            <a:off x="214282" y="5000636"/>
            <a:ext cx="8751887" cy="923925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/>
            <a:r>
              <a:rPr lang="ru-RU" sz="54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1-й принцип – </a:t>
            </a:r>
            <a:r>
              <a:rPr lang="ru-RU" sz="5400" b="1" u="sng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МУДРОСТЬ</a:t>
            </a:r>
          </a:p>
        </p:txBody>
      </p:sp>
      <p:sp>
        <p:nvSpPr>
          <p:cNvPr id="37888" name="WordArt 0"/>
          <p:cNvSpPr>
            <a:spLocks noChangeArrowheads="1" noChangeShapeType="1" noTextEdit="1"/>
          </p:cNvSpPr>
          <p:nvPr/>
        </p:nvSpPr>
        <p:spPr bwMode="auto">
          <a:xfrm>
            <a:off x="8675688" y="6021388"/>
            <a:ext cx="217487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6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618" name="Picture 2" descr="Rus170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1619" name="Text Box 3"/>
          <p:cNvSpPr txBox="1">
            <a:spLocks noChangeArrowheads="1"/>
          </p:cNvSpPr>
          <p:nvPr/>
        </p:nvSpPr>
        <p:spPr bwMode="auto">
          <a:xfrm>
            <a:off x="1311275" y="3284538"/>
            <a:ext cx="6678613" cy="923925"/>
          </a:xfrm>
          <a:prstGeom prst="rect">
            <a:avLst/>
          </a:prstGeom>
          <a:noFill/>
          <a:ln w="9525">
            <a:solidFill>
              <a:srgbClr val="FFCC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5400" b="1">
                <a:solidFill>
                  <a:srgbClr val="FFCC00"/>
                </a:solidFill>
              </a:rPr>
              <a:t>2-й принцип  - </a:t>
            </a:r>
            <a:r>
              <a:rPr lang="ru-RU" sz="5400" b="1" u="sng">
                <a:solidFill>
                  <a:srgbClr val="FFCC00"/>
                </a:solidFill>
              </a:rPr>
              <a:t>ТРУД</a:t>
            </a:r>
          </a:p>
        </p:txBody>
      </p:sp>
      <p:sp>
        <p:nvSpPr>
          <p:cNvPr id="179200" name="WordArt 0"/>
          <p:cNvSpPr>
            <a:spLocks noChangeArrowheads="1" noChangeShapeType="1" noTextEdit="1"/>
          </p:cNvSpPr>
          <p:nvPr/>
        </p:nvSpPr>
        <p:spPr bwMode="auto">
          <a:xfrm>
            <a:off x="8675688" y="6021388"/>
            <a:ext cx="217487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65</a:t>
            </a:r>
          </a:p>
        </p:txBody>
      </p:sp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42" name="Picture 2" descr="Rus170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2643" name="Text Box 3"/>
          <p:cNvSpPr txBox="1">
            <a:spLocks noChangeArrowheads="1"/>
          </p:cNvSpPr>
          <p:nvPr/>
        </p:nvSpPr>
        <p:spPr bwMode="auto">
          <a:xfrm>
            <a:off x="1209675" y="3368675"/>
            <a:ext cx="7092950" cy="923925"/>
          </a:xfrm>
          <a:prstGeom prst="rect">
            <a:avLst/>
          </a:prstGeom>
          <a:noFill/>
          <a:ln w="9525">
            <a:solidFill>
              <a:srgbClr val="FFCC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5400" b="1">
                <a:solidFill>
                  <a:srgbClr val="FFCC00"/>
                </a:solidFill>
              </a:rPr>
              <a:t>3-й </a:t>
            </a:r>
            <a:r>
              <a:rPr lang="ru-RU" sz="4800" b="1">
                <a:solidFill>
                  <a:srgbClr val="FFCC00"/>
                </a:solidFill>
              </a:rPr>
              <a:t>принцип</a:t>
            </a:r>
            <a:r>
              <a:rPr lang="ru-RU" sz="3600" b="1">
                <a:solidFill>
                  <a:srgbClr val="FFCC00"/>
                </a:solidFill>
              </a:rPr>
              <a:t> </a:t>
            </a:r>
            <a:r>
              <a:rPr lang="ru-RU" sz="5400" b="1">
                <a:solidFill>
                  <a:srgbClr val="FFCC00"/>
                </a:solidFill>
              </a:rPr>
              <a:t> - </a:t>
            </a:r>
            <a:r>
              <a:rPr lang="ru-RU" sz="5400" b="1" u="sng">
                <a:solidFill>
                  <a:srgbClr val="FFCC00"/>
                </a:solidFill>
              </a:rPr>
              <a:t>ОТДЫХ</a:t>
            </a:r>
          </a:p>
        </p:txBody>
      </p:sp>
      <p:sp>
        <p:nvSpPr>
          <p:cNvPr id="180224" name="WordArt 0"/>
          <p:cNvSpPr>
            <a:spLocks noChangeArrowheads="1" noChangeShapeType="1" noTextEdit="1"/>
          </p:cNvSpPr>
          <p:nvPr/>
        </p:nvSpPr>
        <p:spPr bwMode="auto">
          <a:xfrm>
            <a:off x="8675688" y="6021388"/>
            <a:ext cx="217487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66</a:t>
            </a: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666" name="Picture 2" descr="Rus170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3667" name="Text Box 3"/>
          <p:cNvSpPr txBox="1">
            <a:spLocks noChangeArrowheads="1"/>
          </p:cNvSpPr>
          <p:nvPr/>
        </p:nvSpPr>
        <p:spPr bwMode="auto">
          <a:xfrm>
            <a:off x="2201863" y="3284538"/>
            <a:ext cx="4751387" cy="1746250"/>
          </a:xfrm>
          <a:prstGeom prst="rect">
            <a:avLst/>
          </a:prstGeom>
          <a:noFill/>
          <a:ln w="9525">
            <a:solidFill>
              <a:srgbClr val="FFCC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5400" b="1">
                <a:solidFill>
                  <a:srgbClr val="FFCC00"/>
                </a:solidFill>
              </a:rPr>
              <a:t>4-й принцип  </a:t>
            </a:r>
          </a:p>
          <a:p>
            <a:pPr algn="ctr"/>
            <a:r>
              <a:rPr lang="ru-RU" sz="5400" b="1" u="sng">
                <a:solidFill>
                  <a:srgbClr val="FFCC00"/>
                </a:solidFill>
              </a:rPr>
              <a:t>ЧЕСТНОСТЬ</a:t>
            </a:r>
            <a:r>
              <a:rPr lang="ru-RU" sz="5400" b="1">
                <a:solidFill>
                  <a:srgbClr val="FFCC00"/>
                </a:solidFill>
              </a:rPr>
              <a:t> </a:t>
            </a:r>
          </a:p>
        </p:txBody>
      </p:sp>
      <p:sp>
        <p:nvSpPr>
          <p:cNvPr id="181248" name="WordArt 0"/>
          <p:cNvSpPr>
            <a:spLocks noChangeArrowheads="1" noChangeShapeType="1" noTextEdit="1"/>
          </p:cNvSpPr>
          <p:nvPr/>
        </p:nvSpPr>
        <p:spPr bwMode="auto">
          <a:xfrm>
            <a:off x="8675688" y="6021388"/>
            <a:ext cx="217487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67</a:t>
            </a: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690" name="Picture 2" descr="Rus170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4691" name="Text Box 3"/>
          <p:cNvSpPr txBox="1">
            <a:spLocks noChangeArrowheads="1"/>
          </p:cNvSpPr>
          <p:nvPr/>
        </p:nvSpPr>
        <p:spPr bwMode="auto">
          <a:xfrm>
            <a:off x="552450" y="3284538"/>
            <a:ext cx="8110538" cy="923925"/>
          </a:xfrm>
          <a:prstGeom prst="rect">
            <a:avLst/>
          </a:prstGeom>
          <a:noFill/>
          <a:ln w="9525">
            <a:solidFill>
              <a:srgbClr val="FFCC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5400" b="1">
                <a:solidFill>
                  <a:srgbClr val="FFCC00"/>
                </a:solidFill>
              </a:rPr>
              <a:t>5-й принцип - </a:t>
            </a:r>
            <a:r>
              <a:rPr lang="ru-RU" sz="5400" b="1" u="sng">
                <a:solidFill>
                  <a:srgbClr val="FFCC00"/>
                </a:solidFill>
              </a:rPr>
              <a:t>ПОМОЩЬ</a:t>
            </a:r>
          </a:p>
        </p:txBody>
      </p:sp>
      <p:sp>
        <p:nvSpPr>
          <p:cNvPr id="182272" name="WordArt 0"/>
          <p:cNvSpPr>
            <a:spLocks noChangeArrowheads="1" noChangeShapeType="1" noTextEdit="1"/>
          </p:cNvSpPr>
          <p:nvPr/>
        </p:nvSpPr>
        <p:spPr bwMode="auto">
          <a:xfrm>
            <a:off x="8675688" y="6021388"/>
            <a:ext cx="217487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68</a:t>
            </a: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714" name="Picture 2" descr="Rus170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5715" name="Text Box 3"/>
          <p:cNvSpPr txBox="1">
            <a:spLocks noChangeArrowheads="1"/>
          </p:cNvSpPr>
          <p:nvPr/>
        </p:nvSpPr>
        <p:spPr bwMode="auto">
          <a:xfrm>
            <a:off x="252413" y="3284538"/>
            <a:ext cx="8291512" cy="923925"/>
          </a:xfrm>
          <a:prstGeom prst="rect">
            <a:avLst/>
          </a:prstGeom>
          <a:noFill/>
          <a:ln w="9525">
            <a:solidFill>
              <a:srgbClr val="FFCC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5400" b="1">
                <a:solidFill>
                  <a:srgbClr val="FFCC00"/>
                </a:solidFill>
              </a:rPr>
              <a:t>6-й принцип - </a:t>
            </a:r>
            <a:r>
              <a:rPr lang="ru-RU" sz="5400" b="1" u="sng">
                <a:solidFill>
                  <a:srgbClr val="FFCC00"/>
                </a:solidFill>
              </a:rPr>
              <a:t>МОЛИТВА</a:t>
            </a:r>
          </a:p>
        </p:txBody>
      </p:sp>
      <p:sp>
        <p:nvSpPr>
          <p:cNvPr id="183296" name="WordArt 0"/>
          <p:cNvSpPr>
            <a:spLocks noChangeArrowheads="1" noChangeShapeType="1" noTextEdit="1"/>
          </p:cNvSpPr>
          <p:nvPr/>
        </p:nvSpPr>
        <p:spPr bwMode="auto">
          <a:xfrm>
            <a:off x="8675688" y="6021388"/>
            <a:ext cx="217487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69</a:t>
            </a: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738" name="Picture 2" descr="Rus170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6739" name="Text Box 3"/>
          <p:cNvSpPr txBox="1">
            <a:spLocks noChangeArrowheads="1"/>
          </p:cNvSpPr>
          <p:nvPr/>
        </p:nvSpPr>
        <p:spPr bwMode="auto">
          <a:xfrm>
            <a:off x="468313" y="3284538"/>
            <a:ext cx="8134350" cy="2597150"/>
          </a:xfrm>
          <a:prstGeom prst="rect">
            <a:avLst/>
          </a:prstGeom>
          <a:noFill/>
          <a:ln w="38100">
            <a:solidFill>
              <a:srgbClr val="FFCC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5400" b="1">
                <a:solidFill>
                  <a:srgbClr val="FFCC00"/>
                </a:solidFill>
              </a:rPr>
              <a:t>7-й принцип</a:t>
            </a:r>
            <a:r>
              <a:rPr lang="ru-RU" sz="3600" b="1">
                <a:solidFill>
                  <a:srgbClr val="FFCC00"/>
                </a:solidFill>
              </a:rPr>
              <a:t> </a:t>
            </a:r>
          </a:p>
          <a:p>
            <a:pPr algn="ctr"/>
            <a:r>
              <a:rPr lang="ru-RU" sz="5400" b="1" u="sng">
                <a:solidFill>
                  <a:srgbClr val="FFCC00"/>
                </a:solidFill>
              </a:rPr>
              <a:t>СВОЕВРЕМЕННАЯ</a:t>
            </a:r>
          </a:p>
          <a:p>
            <a:pPr algn="ctr"/>
            <a:r>
              <a:rPr lang="ru-RU" sz="5400" b="1" u="sng">
                <a:solidFill>
                  <a:srgbClr val="FFCC00"/>
                </a:solidFill>
              </a:rPr>
              <a:t>ВЫПЛАТА  ЗАРПЛАТЫ</a:t>
            </a:r>
          </a:p>
        </p:txBody>
      </p:sp>
      <p:sp>
        <p:nvSpPr>
          <p:cNvPr id="184320" name="WordArt 0"/>
          <p:cNvSpPr>
            <a:spLocks noChangeArrowheads="1" noChangeShapeType="1" noTextEdit="1"/>
          </p:cNvSpPr>
          <p:nvPr/>
        </p:nvSpPr>
        <p:spPr bwMode="auto">
          <a:xfrm>
            <a:off x="8675688" y="6021388"/>
            <a:ext cx="217487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70</a:t>
            </a: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762" name="Picture 2" descr="Rus170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7763" name="Text Box 3"/>
          <p:cNvSpPr txBox="1">
            <a:spLocks noChangeArrowheads="1"/>
          </p:cNvSpPr>
          <p:nvPr/>
        </p:nvSpPr>
        <p:spPr bwMode="auto">
          <a:xfrm>
            <a:off x="1403350" y="3213100"/>
            <a:ext cx="6502400" cy="1765300"/>
          </a:xfrm>
          <a:prstGeom prst="rect">
            <a:avLst/>
          </a:prstGeom>
          <a:noFill/>
          <a:ln w="28575">
            <a:solidFill>
              <a:srgbClr val="FFCC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5400" b="1">
                <a:solidFill>
                  <a:srgbClr val="FFCC00"/>
                </a:solidFill>
              </a:rPr>
              <a:t>8-й принцип </a:t>
            </a:r>
          </a:p>
          <a:p>
            <a:pPr algn="ctr"/>
            <a:r>
              <a:rPr lang="ru-RU" sz="5400" b="1" u="sng">
                <a:solidFill>
                  <a:srgbClr val="FFCC00"/>
                </a:solidFill>
              </a:rPr>
              <a:t>БЛАГОДАРНОСТЬ</a:t>
            </a:r>
          </a:p>
        </p:txBody>
      </p:sp>
      <p:sp>
        <p:nvSpPr>
          <p:cNvPr id="185344" name="WordArt 0"/>
          <p:cNvSpPr>
            <a:spLocks noChangeArrowheads="1" noChangeShapeType="1" noTextEdit="1"/>
          </p:cNvSpPr>
          <p:nvPr/>
        </p:nvSpPr>
        <p:spPr bwMode="auto">
          <a:xfrm>
            <a:off x="8675688" y="6021388"/>
            <a:ext cx="217487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71</a:t>
            </a: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2" descr="Rus191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8848" name="WordArt 0"/>
          <p:cNvSpPr>
            <a:spLocks noChangeArrowheads="1" noChangeShapeType="1" noTextEdit="1"/>
          </p:cNvSpPr>
          <p:nvPr/>
        </p:nvSpPr>
        <p:spPr bwMode="auto">
          <a:xfrm>
            <a:off x="8675688" y="6021388"/>
            <a:ext cx="217487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72</a:t>
            </a: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0824136.mpg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26988"/>
            <a:ext cx="9144000" cy="6858000"/>
          </a:xfrm>
          <a:prstGeom prst="rect">
            <a:avLst/>
          </a:prstGeom>
          <a:noFill/>
        </p:spPr>
      </p:pic>
      <p:sp>
        <p:nvSpPr>
          <p:cNvPr id="34819" name="Rectangle 3"/>
          <p:cNvSpPr>
            <a:spLocks noChangeArrowheads="1"/>
          </p:cNvSpPr>
          <p:nvPr/>
        </p:nvSpPr>
        <p:spPr bwMode="auto">
          <a:xfrm>
            <a:off x="4581525" y="1500174"/>
            <a:ext cx="4562475" cy="374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4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Он, будучи богат, обнищал ради вас, дабы вы обогатились Его нищетою.</a:t>
            </a:r>
          </a:p>
          <a:p>
            <a:r>
              <a:rPr lang="ru-RU" sz="4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(2Кор.8:9)</a:t>
            </a:r>
          </a:p>
        </p:txBody>
      </p:sp>
      <p:sp>
        <p:nvSpPr>
          <p:cNvPr id="187392" name="WordArt 0"/>
          <p:cNvSpPr>
            <a:spLocks noChangeArrowheads="1" noChangeShapeType="1" noTextEdit="1"/>
          </p:cNvSpPr>
          <p:nvPr/>
        </p:nvSpPr>
        <p:spPr bwMode="auto">
          <a:xfrm>
            <a:off x="8459788" y="6021388"/>
            <a:ext cx="433387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74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934" fill="hold"/>
                                        <p:tgtEl>
                                          <p:spTgt spid="348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481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48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48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818"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68" name="WordArt 0"/>
          <p:cNvSpPr>
            <a:spLocks noChangeArrowheads="1" noChangeShapeType="1" noTextEdit="1"/>
          </p:cNvSpPr>
          <p:nvPr/>
        </p:nvSpPr>
        <p:spPr bwMode="auto">
          <a:xfrm>
            <a:off x="8675688" y="6021388"/>
            <a:ext cx="217487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73</a:t>
            </a:r>
          </a:p>
        </p:txBody>
      </p:sp>
      <p:pic>
        <p:nvPicPr>
          <p:cNvPr id="4" name="W-JesusZoom.mpg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428595" y="357166"/>
            <a:ext cx="8277283" cy="6072230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93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Rus1908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684213" y="620713"/>
            <a:ext cx="5089525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4000" b="1" dirty="0">
                <a:solidFill>
                  <a:schemeClr val="bg1"/>
                </a:solidFill>
              </a:rPr>
              <a:t> </a:t>
            </a:r>
            <a:r>
              <a:rPr lang="ru-RU" sz="4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«В ту ночь явился Бог Соломону и сказал ему: </a:t>
            </a:r>
            <a:r>
              <a:rPr lang="ru-RU" sz="4000" b="1" u="sng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проси, что Мне дать тебе</a:t>
            </a:r>
            <a:r>
              <a:rPr lang="ru-RU" sz="4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».</a:t>
            </a:r>
          </a:p>
          <a:p>
            <a:r>
              <a:rPr lang="ru-RU" sz="4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(2Пар.1:7)</a:t>
            </a:r>
          </a:p>
        </p:txBody>
      </p:sp>
      <p:sp>
        <p:nvSpPr>
          <p:cNvPr id="157696" name="WordArt 0"/>
          <p:cNvSpPr>
            <a:spLocks noChangeArrowheads="1" noChangeShapeType="1" noTextEdit="1"/>
          </p:cNvSpPr>
          <p:nvPr/>
        </p:nvSpPr>
        <p:spPr bwMode="auto">
          <a:xfrm>
            <a:off x="8675688" y="6021388"/>
            <a:ext cx="217487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7-8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052" name="Picture 4" descr="P71500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30048" name="WordArt 0"/>
          <p:cNvSpPr>
            <a:spLocks noChangeArrowheads="1" noChangeShapeType="1" noTextEdit="1"/>
          </p:cNvSpPr>
          <p:nvPr/>
        </p:nvSpPr>
        <p:spPr bwMode="auto">
          <a:xfrm>
            <a:off x="8675688" y="6021388"/>
            <a:ext cx="217487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9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Picture 2" descr="Rus1908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7044" name="Rectangle 4"/>
          <p:cNvSpPr>
            <a:spLocks noChangeArrowheads="1"/>
          </p:cNvSpPr>
          <p:nvPr/>
        </p:nvSpPr>
        <p:spPr bwMode="auto">
          <a:xfrm>
            <a:off x="827088" y="476250"/>
            <a:ext cx="4895850" cy="3322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800" dirty="0"/>
              <a:t> </a:t>
            </a:r>
            <a:r>
              <a:rPr lang="ru-RU" sz="6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Ты  дай мне премудрость </a:t>
            </a:r>
          </a:p>
          <a:p>
            <a:r>
              <a:rPr lang="ru-RU" sz="6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и знание.</a:t>
            </a:r>
            <a:r>
              <a:rPr lang="ru-RU" sz="4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</a:p>
          <a:p>
            <a:r>
              <a:rPr lang="ru-RU" sz="32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2Пар.1:10</a:t>
            </a:r>
          </a:p>
        </p:txBody>
      </p:sp>
      <p:sp>
        <p:nvSpPr>
          <p:cNvPr id="87040" name="WordArt 0"/>
          <p:cNvSpPr>
            <a:spLocks noChangeArrowheads="1" noChangeShapeType="1" noTextEdit="1"/>
          </p:cNvSpPr>
          <p:nvPr/>
        </p:nvSpPr>
        <p:spPr bwMode="auto">
          <a:xfrm>
            <a:off x="8675688" y="6021388"/>
            <a:ext cx="217487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10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Оформление по умолчанию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1118</TotalTime>
  <Words>800</Words>
  <Application>Microsoft PowerPoint</Application>
  <PresentationFormat>Экран (4:3)</PresentationFormat>
  <Paragraphs>179</Paragraphs>
  <Slides>69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69</vt:i4>
      </vt:variant>
    </vt:vector>
  </HeadingPairs>
  <TitlesOfParts>
    <vt:vector size="70" baseType="lpstr">
      <vt:lpstr>Оформление по умолчанию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  <vt:lpstr>Слайд 65</vt:lpstr>
      <vt:lpstr>Слайд 66</vt:lpstr>
      <vt:lpstr>Слайд 67</vt:lpstr>
      <vt:lpstr>Слайд 68</vt:lpstr>
      <vt:lpstr>Слайд 69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Михаил</cp:lastModifiedBy>
  <cp:revision>32</cp:revision>
  <dcterms:created xsi:type="dcterms:W3CDTF">1601-01-01T00:00:00Z</dcterms:created>
  <dcterms:modified xsi:type="dcterms:W3CDTF">2008-02-20T12:26:23Z</dcterms:modified>
</cp:coreProperties>
</file>