
<file path=[Content_Types].xml><?xml version="1.0" encoding="utf-8"?>
<Types xmlns="http://schemas.openxmlformats.org/package/2006/content-types">
  <Default Extension="xml" ContentType="application/xml"/>
  <Default Extension="jpg" ContentType="image/jpeg"/>
  <Default Extension="jpeg" ContentType="image/jpeg"/>
  <Default Extension="rels" ContentType="application/vnd.openxmlformats-package.relationships+xml"/>
  <Default Extension="wdp" ContentType="image/vnd.ms-photo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9" r:id="rId2"/>
    <p:sldId id="268" r:id="rId3"/>
    <p:sldId id="257" r:id="rId4"/>
    <p:sldId id="269" r:id="rId5"/>
    <p:sldId id="260" r:id="rId6"/>
    <p:sldId id="272" r:id="rId7"/>
    <p:sldId id="262" r:id="rId8"/>
    <p:sldId id="307" r:id="rId9"/>
    <p:sldId id="308" r:id="rId10"/>
    <p:sldId id="309" r:id="rId11"/>
    <p:sldId id="273" r:id="rId12"/>
    <p:sldId id="332" r:id="rId13"/>
    <p:sldId id="270" r:id="rId14"/>
    <p:sldId id="310" r:id="rId15"/>
    <p:sldId id="311" r:id="rId16"/>
    <p:sldId id="283" r:id="rId17"/>
    <p:sldId id="261" r:id="rId18"/>
    <p:sldId id="289" r:id="rId19"/>
    <p:sldId id="293" r:id="rId20"/>
    <p:sldId id="291" r:id="rId21"/>
    <p:sldId id="295" r:id="rId22"/>
    <p:sldId id="296" r:id="rId23"/>
    <p:sldId id="334" r:id="rId24"/>
    <p:sldId id="298" r:id="rId25"/>
    <p:sldId id="333" r:id="rId26"/>
    <p:sldId id="292" r:id="rId27"/>
    <p:sldId id="290" r:id="rId28"/>
    <p:sldId id="300" r:id="rId29"/>
    <p:sldId id="320" r:id="rId30"/>
    <p:sldId id="321" r:id="rId31"/>
    <p:sldId id="326" r:id="rId32"/>
    <p:sldId id="299" r:id="rId33"/>
    <p:sldId id="328" r:id="rId34"/>
    <p:sldId id="329" r:id="rId35"/>
    <p:sldId id="267" r:id="rId36"/>
    <p:sldId id="324" r:id="rId37"/>
    <p:sldId id="325" r:id="rId38"/>
    <p:sldId id="316" r:id="rId39"/>
    <p:sldId id="302" r:id="rId40"/>
    <p:sldId id="335" r:id="rId41"/>
  </p:sldIdLst>
  <p:sldSz cx="9144000" cy="6858000" type="screen4x3"/>
  <p:notesSz cx="6858000" cy="9144000"/>
  <p:defaultTextStyle>
    <a:defPPr>
      <a:defRPr lang="ru-RU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76" d="100"/>
          <a:sy n="76" d="100"/>
        </p:scale>
        <p:origin x="-536" y="-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printerSettings" Target="printerSettings/printerSettings1.bin"/><Relationship Id="rId43" Type="http://schemas.openxmlformats.org/officeDocument/2006/relationships/presProps" Target="presProps.xml"/><Relationship Id="rId44" Type="http://schemas.openxmlformats.org/officeDocument/2006/relationships/viewProps" Target="viewProps.xml"/><Relationship Id="rId4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CDB8C-AAD7-424D-BA00-25A13E7FCEFA}" type="datetimeFigureOut">
              <a:rPr lang="ru-RU" smtClean="0"/>
              <a:t>15.05.17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C6059-B584-E244-8582-0243A9A6C1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08483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CDB8C-AAD7-424D-BA00-25A13E7FCEFA}" type="datetimeFigureOut">
              <a:rPr lang="ru-RU" smtClean="0"/>
              <a:t>15.05.17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C6059-B584-E244-8582-0243A9A6C1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95410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CDB8C-AAD7-424D-BA00-25A13E7FCEFA}" type="datetimeFigureOut">
              <a:rPr lang="ru-RU" smtClean="0"/>
              <a:t>15.05.17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C6059-B584-E244-8582-0243A9A6C1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18778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CDB8C-AAD7-424D-BA00-25A13E7FCEFA}" type="datetimeFigureOut">
              <a:rPr lang="ru-RU" smtClean="0"/>
              <a:t>15.05.17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C6059-B584-E244-8582-0243A9A6C1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63643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CDB8C-AAD7-424D-BA00-25A13E7FCEFA}" type="datetimeFigureOut">
              <a:rPr lang="ru-RU" smtClean="0"/>
              <a:t>15.05.17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C6059-B584-E244-8582-0243A9A6C1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08405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CDB8C-AAD7-424D-BA00-25A13E7FCEFA}" type="datetimeFigureOut">
              <a:rPr lang="ru-RU" smtClean="0"/>
              <a:t>15.05.17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C6059-B584-E244-8582-0243A9A6C1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1029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CDB8C-AAD7-424D-BA00-25A13E7FCEFA}" type="datetimeFigureOut">
              <a:rPr lang="ru-RU" smtClean="0"/>
              <a:t>15.05.17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C6059-B584-E244-8582-0243A9A6C1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24081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CDB8C-AAD7-424D-BA00-25A13E7FCEFA}" type="datetimeFigureOut">
              <a:rPr lang="ru-RU" smtClean="0"/>
              <a:t>15.05.17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C6059-B584-E244-8582-0243A9A6C1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6338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CDB8C-AAD7-424D-BA00-25A13E7FCEFA}" type="datetimeFigureOut">
              <a:rPr lang="ru-RU" smtClean="0"/>
              <a:t>15.05.17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C6059-B584-E244-8582-0243A9A6C1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93657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CDB8C-AAD7-424D-BA00-25A13E7FCEFA}" type="datetimeFigureOut">
              <a:rPr lang="ru-RU" smtClean="0"/>
              <a:t>15.05.17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C6059-B584-E244-8582-0243A9A6C1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39622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CDB8C-AAD7-424D-BA00-25A13E7FCEFA}" type="datetimeFigureOut">
              <a:rPr lang="ru-RU" smtClean="0"/>
              <a:t>15.05.17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C6059-B584-E244-8582-0243A9A6C1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00118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9CDB8C-AAD7-424D-BA00-25A13E7FCEFA}" type="datetimeFigureOut">
              <a:rPr lang="ru-RU" smtClean="0"/>
              <a:t>15.05.17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BC6059-B584-E244-8582-0243A9A6C1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07059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jpg"/><Relationship Id="rId5" Type="http://schemas.openxmlformats.org/officeDocument/2006/relationships/image" Target="../media/image4.jpg"/><Relationship Id="rId6" Type="http://schemas.openxmlformats.org/officeDocument/2006/relationships/image" Target="../media/image5.jpg"/><Relationship Id="rId7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4" Type="http://schemas.openxmlformats.org/officeDocument/2006/relationships/image" Target="../media/image10.png"/><Relationship Id="rId5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22.jpg"/><Relationship Id="rId5" Type="http://schemas.openxmlformats.org/officeDocument/2006/relationships/image" Target="../media/image10.png"/><Relationship Id="rId6" Type="http://schemas.openxmlformats.org/officeDocument/2006/relationships/image" Target="../media/image23.jpg"/><Relationship Id="rId7" Type="http://schemas.openxmlformats.org/officeDocument/2006/relationships/image" Target="../media/image24.jp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25.jpg"/><Relationship Id="rId5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26.jpg"/><Relationship Id="rId5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10.png"/><Relationship Id="rId5" Type="http://schemas.openxmlformats.org/officeDocument/2006/relationships/image" Target="../media/image27.jpg"/><Relationship Id="rId6" Type="http://schemas.openxmlformats.org/officeDocument/2006/relationships/image" Target="../media/image28.png"/><Relationship Id="rId7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10.png"/><Relationship Id="rId5" Type="http://schemas.openxmlformats.org/officeDocument/2006/relationships/image" Target="../media/image30.png"/><Relationship Id="rId6" Type="http://schemas.openxmlformats.org/officeDocument/2006/relationships/image" Target="../media/image31.jpg"/><Relationship Id="rId7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7.jpg"/><Relationship Id="rId5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10.png"/><Relationship Id="rId5" Type="http://schemas.openxmlformats.org/officeDocument/2006/relationships/image" Target="../media/image32.png"/><Relationship Id="rId6" Type="http://schemas.openxmlformats.org/officeDocument/2006/relationships/image" Target="../media/image33.jpg"/><Relationship Id="rId7" Type="http://schemas.openxmlformats.org/officeDocument/2006/relationships/image" Target="../media/image34.jpg"/><Relationship Id="rId8" Type="http://schemas.openxmlformats.org/officeDocument/2006/relationships/image" Target="../media/image35.jpg"/><Relationship Id="rId9" Type="http://schemas.openxmlformats.org/officeDocument/2006/relationships/image" Target="../media/image36.jpg"/><Relationship Id="rId10" Type="http://schemas.openxmlformats.org/officeDocument/2006/relationships/image" Target="../media/image37.jpg"/><Relationship Id="rId11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10.png"/><Relationship Id="rId5" Type="http://schemas.openxmlformats.org/officeDocument/2006/relationships/image" Target="../media/image39.png"/><Relationship Id="rId6" Type="http://schemas.openxmlformats.org/officeDocument/2006/relationships/image" Target="../media/image40.jpg"/><Relationship Id="rId7" Type="http://schemas.openxmlformats.org/officeDocument/2006/relationships/image" Target="../media/image41.jpg"/><Relationship Id="rId8" Type="http://schemas.openxmlformats.org/officeDocument/2006/relationships/image" Target="../media/image42.png"/><Relationship Id="rId9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10.png"/><Relationship Id="rId5" Type="http://schemas.openxmlformats.org/officeDocument/2006/relationships/image" Target="../media/image44.jpg"/><Relationship Id="rId6" Type="http://schemas.openxmlformats.org/officeDocument/2006/relationships/image" Target="../media/image45.jpg"/><Relationship Id="rId7" Type="http://schemas.openxmlformats.org/officeDocument/2006/relationships/image" Target="../media/image46.jpg"/><Relationship Id="rId8" Type="http://schemas.openxmlformats.org/officeDocument/2006/relationships/image" Target="../media/image47.jpg"/><Relationship Id="rId9" Type="http://schemas.openxmlformats.org/officeDocument/2006/relationships/image" Target="../media/image48.png"/><Relationship Id="rId10" Type="http://schemas.openxmlformats.org/officeDocument/2006/relationships/image" Target="../media/image49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10.png"/><Relationship Id="rId5" Type="http://schemas.openxmlformats.org/officeDocument/2006/relationships/image" Target="../media/image50.jpg"/><Relationship Id="rId6" Type="http://schemas.openxmlformats.org/officeDocument/2006/relationships/image" Target="../media/image51.jpg"/><Relationship Id="rId7" Type="http://schemas.openxmlformats.org/officeDocument/2006/relationships/image" Target="../media/image52.jpg"/><Relationship Id="rId8" Type="http://schemas.openxmlformats.org/officeDocument/2006/relationships/image" Target="../media/image53.jpg"/><Relationship Id="rId9" Type="http://schemas.openxmlformats.org/officeDocument/2006/relationships/image" Target="../media/image54.jpg"/><Relationship Id="rId10" Type="http://schemas.openxmlformats.org/officeDocument/2006/relationships/image" Target="../media/image55.jpg"/><Relationship Id="rId11" Type="http://schemas.openxmlformats.org/officeDocument/2006/relationships/image" Target="../media/image56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57.jpg"/><Relationship Id="rId5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58.jpg"/><Relationship Id="rId5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9.jpg"/><Relationship Id="rId5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59.jpg"/><Relationship Id="rId5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60.gif"/><Relationship Id="rId5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61.png"/><Relationship Id="rId5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62.jpg"/><Relationship Id="rId5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63.jpg"/><Relationship Id="rId5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64.jpg"/><Relationship Id="rId5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65.jpg"/><Relationship Id="rId5" Type="http://schemas.openxmlformats.org/officeDocument/2006/relationships/image" Target="../media/image66.jpg"/><Relationship Id="rId6" Type="http://schemas.openxmlformats.org/officeDocument/2006/relationships/image" Target="../media/image67.jpg"/><Relationship Id="rId7" Type="http://schemas.openxmlformats.org/officeDocument/2006/relationships/image" Target="../media/image25.jpg"/><Relationship Id="rId8" Type="http://schemas.openxmlformats.org/officeDocument/2006/relationships/image" Target="../media/image68.jpg"/><Relationship Id="rId9" Type="http://schemas.openxmlformats.org/officeDocument/2006/relationships/image" Target="../media/image56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69.jpg"/><Relationship Id="rId5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11.jpg"/><Relationship Id="rId5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jpg"/><Relationship Id="rId5" Type="http://schemas.openxmlformats.org/officeDocument/2006/relationships/image" Target="../media/image4.jpg"/><Relationship Id="rId6" Type="http://schemas.openxmlformats.org/officeDocument/2006/relationships/image" Target="../media/image5.jpg"/><Relationship Id="rId7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13.jpg"/><Relationship Id="rId5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14.jpg"/><Relationship Id="rId5" Type="http://schemas.openxmlformats.org/officeDocument/2006/relationships/image" Target="../media/image15.png"/><Relationship Id="rId6" Type="http://schemas.openxmlformats.org/officeDocument/2006/relationships/image" Target="../media/image16.jpg"/><Relationship Id="rId7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18.jpg"/><Relationship Id="rId5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microsoft.com/office/2007/relationships/hdphoto" Target="../media/hdphoto1.wdp"/><Relationship Id="rId5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3" name="Изображение 12" descr="DividerSwirl BLUE.png"/>
          <p:cNvPicPr>
            <a:picLocks noChangeAspect="1"/>
          </p:cNvPicPr>
          <p:nvPr/>
        </p:nvPicPr>
        <p:blipFill>
          <a:blip r:embed="rId3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pic>
        <p:nvPicPr>
          <p:cNvPr id="6" name="Изображение 5" descr="0001-001-A.S.-Pushkin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93773">
            <a:off x="7013944" y="-107723"/>
            <a:ext cx="1857146" cy="2419479"/>
          </a:xfrm>
          <a:prstGeom prst="rect">
            <a:avLst/>
          </a:prstGeom>
        </p:spPr>
      </p:pic>
      <p:pic>
        <p:nvPicPr>
          <p:cNvPr id="12" name="Изображение 11" descr="mediapreview.jp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18" t="-1073" b="-1073"/>
          <a:stretch/>
        </p:blipFill>
        <p:spPr>
          <a:xfrm rot="1111029">
            <a:off x="6375115" y="2244842"/>
            <a:ext cx="1747975" cy="2372384"/>
          </a:xfrm>
          <a:prstGeom prst="rect">
            <a:avLst/>
          </a:prstGeom>
        </p:spPr>
      </p:pic>
      <p:pic>
        <p:nvPicPr>
          <p:cNvPr id="5" name="Изображение 4" descr="16235056851_f48d538e6b_o.jp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81" t="-1951" r="-1187" b="3076"/>
          <a:stretch/>
        </p:blipFill>
        <p:spPr>
          <a:xfrm rot="1105944">
            <a:off x="5679357" y="4511698"/>
            <a:ext cx="1714540" cy="2548301"/>
          </a:xfrm>
          <a:prstGeom prst="rect">
            <a:avLst/>
          </a:prstGeom>
        </p:spPr>
      </p:pic>
      <p:pic>
        <p:nvPicPr>
          <p:cNvPr id="7" name="Изображение 6" descr="0_6a836_f53643eb_orig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1825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01851" y="1907301"/>
            <a:ext cx="4711207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radley Hand Bold"/>
                <a:cs typeface="Bradley Hand Bold"/>
              </a:rPr>
              <a:t>О ЗЕМНОМ </a:t>
            </a:r>
          </a:p>
          <a:p>
            <a:pPr algn="ctr"/>
            <a:r>
              <a:rPr lang="ru-RU" sz="5400" b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radley Hand Bold"/>
                <a:cs typeface="Bradley Hand Bold"/>
              </a:rPr>
              <a:t>И</a:t>
            </a:r>
          </a:p>
          <a:p>
            <a:pPr algn="ctr"/>
            <a:r>
              <a:rPr lang="ru-RU" sz="5400" b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radley Hand Bold"/>
                <a:cs typeface="Bradley Hand Bold"/>
              </a:rPr>
              <a:t> ВЕЧНОМ</a:t>
            </a:r>
            <a:endParaRPr lang="ru-RU" sz="5400" b="1" dirty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radley Hand Bold"/>
              <a:cs typeface="Bradley Hand Bold"/>
            </a:endParaRPr>
          </a:p>
        </p:txBody>
      </p:sp>
    </p:spTree>
    <p:extLst>
      <p:ext uri="{BB962C8B-B14F-4D97-AF65-F5344CB8AC3E}">
        <p14:creationId xmlns:p14="http://schemas.microsoft.com/office/powerpoint/2010/main" val="3860742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pic>
        <p:nvPicPr>
          <p:cNvPr id="8" name="Изображение 7" descr="69313171_1295170075_0sch1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519" y="1496421"/>
            <a:ext cx="7524962" cy="5095475"/>
          </a:xfrm>
          <a:prstGeom prst="rect">
            <a:avLst/>
          </a:prstGeom>
        </p:spPr>
      </p:pic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4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 rot="21229588">
            <a:off x="1492540" y="2414354"/>
            <a:ext cx="5901463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i="1" dirty="0" smtClean="0"/>
              <a:t> </a:t>
            </a:r>
            <a:r>
              <a:rPr lang="ru-RU" sz="3600" b="1" i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Посему, отвергнув ложь, говорите истину каждый ближнему своему</a:t>
            </a:r>
            <a:endParaRPr lang="ru-RU" sz="3600" b="1" i="1" dirty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 rot="21195788">
            <a:off x="1494039" y="5033103"/>
            <a:ext cx="132596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Библия,</a:t>
            </a:r>
          </a:p>
          <a:p>
            <a:pPr algn="ctr"/>
            <a:r>
              <a:rPr lang="ru-RU" sz="2000" b="1" dirty="0" err="1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Ефесянам</a:t>
            </a:r>
            <a:r>
              <a:rPr lang="ru-RU" sz="20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</a:p>
          <a:p>
            <a:pPr algn="ctr"/>
            <a:r>
              <a:rPr lang="ru-RU" sz="20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4:25</a:t>
            </a:r>
          </a:p>
          <a:p>
            <a:pPr algn="ctr"/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363169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pic>
        <p:nvPicPr>
          <p:cNvPr id="8" name="Изображение 7" descr="0f2921fe475a92cad6f80c793b0e3384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2191" y="1709511"/>
            <a:ext cx="5528698" cy="4678627"/>
          </a:xfrm>
          <a:prstGeom prst="rect">
            <a:avLst/>
          </a:prstGeom>
        </p:spPr>
      </p:pic>
      <p:pic>
        <p:nvPicPr>
          <p:cNvPr id="7" name="Изображение 6" descr="0_96489_e12bf2d4_orig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4109" y="1507433"/>
            <a:ext cx="5790154" cy="5103137"/>
          </a:xfrm>
          <a:prstGeom prst="rect">
            <a:avLst/>
          </a:prstGeom>
        </p:spPr>
      </p:pic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5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3109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3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pic>
        <p:nvPicPr>
          <p:cNvPr id="9" name="Изображение 8" descr="1284844055_028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6" r="5036" b="3378"/>
          <a:stretch/>
        </p:blipFill>
        <p:spPr>
          <a:xfrm>
            <a:off x="6019729" y="1153096"/>
            <a:ext cx="2485196" cy="3391160"/>
          </a:xfrm>
          <a:prstGeom prst="rect">
            <a:avLst/>
          </a:prstGeom>
        </p:spPr>
      </p:pic>
      <p:pic>
        <p:nvPicPr>
          <p:cNvPr id="7" name="Изображение 6" descr="0_96489_e12bf2d4_orig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487658" y="1463453"/>
            <a:ext cx="3558276" cy="277044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997370" y="4544256"/>
            <a:ext cx="24608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Галилео </a:t>
            </a:r>
            <a:r>
              <a:rPr lang="ru-RU" sz="2400" b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Галилей</a:t>
            </a:r>
            <a:endParaRPr lang="ru-RU" sz="2400" b="1" dirty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30191" y="1153096"/>
            <a:ext cx="227717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Рене Декарт</a:t>
            </a:r>
          </a:p>
          <a:p>
            <a:endParaRPr lang="ru-RU" sz="2800" dirty="0"/>
          </a:p>
        </p:txBody>
      </p:sp>
      <p:pic>
        <p:nvPicPr>
          <p:cNvPr id="12" name="Изображение 11" descr="26186424d4ac.jp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731"/>
          <a:stretch/>
        </p:blipFill>
        <p:spPr>
          <a:xfrm>
            <a:off x="429683" y="1708725"/>
            <a:ext cx="2477683" cy="3297196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3255621" y="2657762"/>
            <a:ext cx="2659369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Иоганн Кеплер</a:t>
            </a:r>
          </a:p>
          <a:p>
            <a:endParaRPr lang="ru-RU" sz="2800" dirty="0"/>
          </a:p>
        </p:txBody>
      </p:sp>
      <p:pic>
        <p:nvPicPr>
          <p:cNvPr id="14" name="Изображение 13" descr="Johannes_Kepler_1610a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6072" y="3167502"/>
            <a:ext cx="2434721" cy="3310298"/>
          </a:xfrm>
          <a:prstGeom prst="rect">
            <a:avLst/>
          </a:prstGeom>
        </p:spPr>
      </p:pic>
      <p:pic>
        <p:nvPicPr>
          <p:cNvPr id="15" name="Изображение 14" descr="0_96489_e12bf2d4_orig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138" y="1576173"/>
            <a:ext cx="2594646" cy="3621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73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3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pic>
        <p:nvPicPr>
          <p:cNvPr id="9" name="Изображение 8" descr="newtonret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7000" y="1727200"/>
            <a:ext cx="4611986" cy="4535119"/>
          </a:xfrm>
          <a:prstGeom prst="rect">
            <a:avLst/>
          </a:prstGeom>
        </p:spPr>
      </p:pic>
      <p:pic>
        <p:nvPicPr>
          <p:cNvPr id="7" name="Изображение 6" descr="0_96489_e12bf2d4_orig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5397" y="1533749"/>
            <a:ext cx="4838294" cy="4955401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87229" y="5454134"/>
            <a:ext cx="2699978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Исаак Ньютон</a:t>
            </a:r>
          </a:p>
        </p:txBody>
      </p:sp>
    </p:spTree>
    <p:extLst>
      <p:ext uri="{BB962C8B-B14F-4D97-AF65-F5344CB8AC3E}">
        <p14:creationId xmlns:p14="http://schemas.microsoft.com/office/powerpoint/2010/main" val="1019228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3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pic>
        <p:nvPicPr>
          <p:cNvPr id="8" name="Изображение 7" descr="maxresdefault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492" y="1942088"/>
            <a:ext cx="7759017" cy="4364447"/>
          </a:xfrm>
          <a:prstGeom prst="rect">
            <a:avLst/>
          </a:prstGeom>
        </p:spPr>
      </p:pic>
      <p:pic>
        <p:nvPicPr>
          <p:cNvPr id="7" name="Изображение 6" descr="0_96489_e12bf2d4_orig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887" y="1757838"/>
            <a:ext cx="8161201" cy="4778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46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pic>
        <p:nvPicPr>
          <p:cNvPr id="8" name="Изображение 7" descr="69313171_1295170075_0sch1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519" y="1496421"/>
            <a:ext cx="7524962" cy="5095475"/>
          </a:xfrm>
          <a:prstGeom prst="rect">
            <a:avLst/>
          </a:prstGeom>
        </p:spPr>
      </p:pic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4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 rot="21169077">
            <a:off x="1455874" y="5075312"/>
            <a:ext cx="144652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Библия,</a:t>
            </a:r>
          </a:p>
          <a:p>
            <a:pPr algn="ctr"/>
            <a:r>
              <a:rPr lang="ru-RU" b="1" dirty="0" err="1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Колоссянам</a:t>
            </a:r>
            <a:endParaRPr lang="ru-RU" b="1" dirty="0" smtClean="0">
              <a:ln w="1905"/>
              <a:solidFill>
                <a:srgbClr val="326B6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4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1:16</a:t>
            </a: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 rot="21221256">
            <a:off x="1647770" y="2554053"/>
            <a:ext cx="61570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i="1" dirty="0" smtClean="0"/>
              <a:t> </a:t>
            </a:r>
            <a:r>
              <a:rPr lang="ru-RU" sz="3200" b="1" i="1" dirty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</a:t>
            </a:r>
            <a:r>
              <a:rPr lang="ru-RU" sz="3200" b="1" i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бо Им создано все, что на небесах и что на земле, видимое и невидимое</a:t>
            </a:r>
          </a:p>
        </p:txBody>
      </p:sp>
    </p:spTree>
    <p:extLst>
      <p:ext uri="{BB962C8B-B14F-4D97-AF65-F5344CB8AC3E}">
        <p14:creationId xmlns:p14="http://schemas.microsoft.com/office/powerpoint/2010/main" val="2719117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pic>
        <p:nvPicPr>
          <p:cNvPr id="8" name="Изображение 7" descr="69313171_1295170075_0sch1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519" y="1496421"/>
            <a:ext cx="7524962" cy="5095475"/>
          </a:xfrm>
          <a:prstGeom prst="rect">
            <a:avLst/>
          </a:prstGeom>
        </p:spPr>
      </p:pic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4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 rot="21229667">
            <a:off x="1830201" y="2857112"/>
            <a:ext cx="565868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начале сотворил Бог небо и землю</a:t>
            </a:r>
            <a:r>
              <a:rPr lang="ru-RU" b="1" i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</a:p>
        </p:txBody>
      </p:sp>
      <p:sp>
        <p:nvSpPr>
          <p:cNvPr id="9" name="TextBox 8"/>
          <p:cNvSpPr txBox="1"/>
          <p:nvPr/>
        </p:nvSpPr>
        <p:spPr>
          <a:xfrm rot="21202551">
            <a:off x="1512457" y="5002214"/>
            <a:ext cx="140352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Библия,</a:t>
            </a:r>
          </a:p>
          <a:p>
            <a:pPr algn="ctr"/>
            <a:r>
              <a:rPr lang="ru-RU" sz="24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Бытие </a:t>
            </a:r>
          </a:p>
          <a:p>
            <a:pPr algn="ctr"/>
            <a:r>
              <a:rPr lang="ru-RU" sz="24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1:1</a:t>
            </a:r>
          </a:p>
          <a:p>
            <a:pPr algn="ctr"/>
            <a:endParaRPr lang="ru-RU" sz="2400" b="1" dirty="0">
              <a:ln w="1905"/>
              <a:solidFill>
                <a:srgbClr val="326B6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45078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676" y="0"/>
            <a:ext cx="9144000" cy="6858000"/>
          </a:xfrm>
          <a:prstGeom prst="rect">
            <a:avLst/>
          </a:prstGeom>
        </p:spPr>
      </p:pic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3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pic>
        <p:nvPicPr>
          <p:cNvPr id="9" name="Изображение 8" descr="0_96489_e12bf2d4_orig.png"/>
          <p:cNvPicPr>
            <a:picLocks noChangeAspect="1"/>
          </p:cNvPicPr>
          <p:nvPr/>
        </p:nvPicPr>
        <p:blipFill>
          <a:blip r:embed="rId4">
            <a:alphaModFix amt="4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2662" y="1255022"/>
            <a:ext cx="2241062" cy="78603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696033" y="1273696"/>
            <a:ext cx="1979606" cy="707886"/>
          </a:xfrm>
          <a:prstGeom prst="rect">
            <a:avLst/>
          </a:prstGeom>
          <a:solidFill>
            <a:schemeClr val="lt1">
              <a:alpha val="25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4000" b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День</a:t>
            </a:r>
            <a:endParaRPr lang="ru-RU" sz="4000" b="1" dirty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 rot="444455">
            <a:off x="4951848" y="3592717"/>
            <a:ext cx="3458823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 сказал Бог: да будет свет. И стал свет</a:t>
            </a:r>
            <a:endParaRPr lang="ru-RU" sz="3600" dirty="0"/>
          </a:p>
        </p:txBody>
      </p:sp>
      <p:pic>
        <p:nvPicPr>
          <p:cNvPr id="11" name="Изображение 10" descr="the-7-day-creation-2-638.jp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1" t="32083" r="24630" b="14505"/>
          <a:stretch/>
        </p:blipFill>
        <p:spPr>
          <a:xfrm rot="21205780">
            <a:off x="574226" y="3019599"/>
            <a:ext cx="3870461" cy="2684986"/>
          </a:xfrm>
          <a:prstGeom prst="rect">
            <a:avLst/>
          </a:prstGeom>
        </p:spPr>
      </p:pic>
      <p:pic>
        <p:nvPicPr>
          <p:cNvPr id="8" name="Изображение 7" descr="0_96485_7234fcd8_orig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17" y="2482281"/>
            <a:ext cx="8908967" cy="4003096"/>
          </a:xfrm>
          <a:prstGeom prst="rect">
            <a:avLst/>
          </a:prstGeom>
        </p:spPr>
      </p:pic>
      <p:pic>
        <p:nvPicPr>
          <p:cNvPr id="13" name="Изображение 12" descr="7 Days of creation_Page_1.png"/>
          <p:cNvPicPr>
            <a:picLocks noChangeAspect="1"/>
          </p:cNvPicPr>
          <p:nvPr/>
        </p:nvPicPr>
        <p:blipFill>
          <a:blip r:embed="rId7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7093" y="924549"/>
            <a:ext cx="831640" cy="1075708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 rot="499991">
            <a:off x="4508934" y="5408070"/>
            <a:ext cx="36295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Библия, Бытие 1:1</a:t>
            </a:r>
          </a:p>
          <a:p>
            <a:pPr algn="r"/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4136813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pic>
        <p:nvPicPr>
          <p:cNvPr id="8" name="Изображение 7" descr="69313171_1295170075_0sch1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519" y="1496421"/>
            <a:ext cx="7524962" cy="5095475"/>
          </a:xfrm>
          <a:prstGeom prst="rect">
            <a:avLst/>
          </a:prstGeom>
        </p:spPr>
      </p:pic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4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 rot="21225738">
            <a:off x="1531393" y="2597327"/>
            <a:ext cx="588278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i="1" dirty="0" smtClean="0"/>
              <a:t> </a:t>
            </a:r>
            <a:r>
              <a:rPr lang="ru-RU" sz="3600" b="1" i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 назвал Бог свет днем, а тьму ночью. И был вечер, и было утро:</a:t>
            </a:r>
          </a:p>
          <a:p>
            <a:pPr algn="ctr"/>
            <a:r>
              <a:rPr lang="ru-RU" sz="3600" b="1" i="1" dirty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600" b="1" i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день один. </a:t>
            </a:r>
          </a:p>
        </p:txBody>
      </p:sp>
      <p:sp>
        <p:nvSpPr>
          <p:cNvPr id="9" name="TextBox 8"/>
          <p:cNvSpPr txBox="1"/>
          <p:nvPr/>
        </p:nvSpPr>
        <p:spPr>
          <a:xfrm rot="21231315">
            <a:off x="1403530" y="5087894"/>
            <a:ext cx="1487456" cy="1200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Библия,</a:t>
            </a:r>
          </a:p>
          <a:p>
            <a:pPr algn="ctr"/>
            <a:r>
              <a:rPr lang="ru-RU" sz="24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Бытие 1:5</a:t>
            </a:r>
          </a:p>
          <a:p>
            <a:pPr algn="ctr"/>
            <a:endParaRPr lang="ru-RU" sz="2400" b="1" dirty="0">
              <a:ln w="1905"/>
              <a:solidFill>
                <a:srgbClr val="326B6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79415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3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864113" y="1292370"/>
            <a:ext cx="1792850" cy="707886"/>
          </a:xfrm>
          <a:prstGeom prst="rect">
            <a:avLst/>
          </a:prstGeom>
          <a:solidFill>
            <a:schemeClr val="lt1">
              <a:alpha val="40000"/>
            </a:scheme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4000" b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День</a:t>
            </a:r>
            <a:endParaRPr lang="ru-RU" sz="4000" b="1" dirty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9" name="Изображение 8" descr="0_96489_e12bf2d4_orig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5437" y="1273696"/>
            <a:ext cx="1852258" cy="707886"/>
          </a:xfrm>
          <a:prstGeom prst="rect">
            <a:avLst/>
          </a:prstGeom>
        </p:spPr>
      </p:pic>
      <p:pic>
        <p:nvPicPr>
          <p:cNvPr id="7" name="Изображение 6" descr="7 Days of creation_Page_2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6495" y="1039017"/>
            <a:ext cx="728345" cy="942565"/>
          </a:xfrm>
          <a:prstGeom prst="rect">
            <a:avLst/>
          </a:prstGeom>
        </p:spPr>
      </p:pic>
      <p:pic>
        <p:nvPicPr>
          <p:cNvPr id="11" name="Изображение 10" descr="y.jp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16" t="18175" b="18175"/>
          <a:stretch/>
        </p:blipFill>
        <p:spPr>
          <a:xfrm rot="21204429">
            <a:off x="640990" y="2689805"/>
            <a:ext cx="3806283" cy="2725667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 rot="462877">
            <a:off x="4745375" y="2796668"/>
            <a:ext cx="379190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200" b="1" i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 сказал Бог: да будет твердь посреди воды, и да отделяет она воду от воды. </a:t>
            </a:r>
          </a:p>
          <a:p>
            <a:pPr algn="r"/>
            <a:r>
              <a:rPr lang="ru-RU" sz="20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Бытие 1:6</a:t>
            </a:r>
            <a:endParaRPr lang="ru-RU" sz="2000" b="1" dirty="0">
              <a:ln w="1905"/>
              <a:solidFill>
                <a:srgbClr val="326B6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8" name="Изображение 7" descr="0_96485_7234fcd8_orig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17" y="2146149"/>
            <a:ext cx="8908967" cy="4003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019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3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pic>
        <p:nvPicPr>
          <p:cNvPr id="9" name="Изображение 8" descr="sy54ca8b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5920" y="1612462"/>
            <a:ext cx="2903501" cy="4386120"/>
          </a:xfrm>
          <a:prstGeom prst="rect">
            <a:avLst/>
          </a:prstGeom>
        </p:spPr>
      </p:pic>
      <p:pic>
        <p:nvPicPr>
          <p:cNvPr id="8" name="Изображение 7" descr="440472730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344400" y="0"/>
            <a:ext cx="6640763" cy="664076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45048" y="5401747"/>
            <a:ext cx="30143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Исаак Ньютон</a:t>
            </a:r>
          </a:p>
        </p:txBody>
      </p:sp>
    </p:spTree>
    <p:extLst>
      <p:ext uri="{BB962C8B-B14F-4D97-AF65-F5344CB8AC3E}">
        <p14:creationId xmlns:p14="http://schemas.microsoft.com/office/powerpoint/2010/main" val="2135145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pic>
        <p:nvPicPr>
          <p:cNvPr id="8" name="Изображение 7" descr="69313171_1295170075_0sch1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519" y="1496421"/>
            <a:ext cx="7524962" cy="5095475"/>
          </a:xfrm>
          <a:prstGeom prst="rect">
            <a:avLst/>
          </a:prstGeom>
        </p:spPr>
      </p:pic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4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 rot="21212745">
            <a:off x="2592395" y="2687466"/>
            <a:ext cx="39592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… И стало так. </a:t>
            </a:r>
          </a:p>
        </p:txBody>
      </p:sp>
      <p:sp>
        <p:nvSpPr>
          <p:cNvPr id="9" name="TextBox 8"/>
          <p:cNvSpPr txBox="1"/>
          <p:nvPr/>
        </p:nvSpPr>
        <p:spPr>
          <a:xfrm rot="21235268">
            <a:off x="1416179" y="5176678"/>
            <a:ext cx="1487456" cy="1200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Библия,</a:t>
            </a:r>
          </a:p>
          <a:p>
            <a:pPr algn="ctr"/>
            <a:r>
              <a:rPr lang="ru-RU" sz="24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Бытие 1:7</a:t>
            </a:r>
          </a:p>
          <a:p>
            <a:pPr algn="ctr"/>
            <a:endParaRPr lang="ru-RU" sz="2400" b="1" dirty="0">
              <a:ln w="1905"/>
              <a:solidFill>
                <a:srgbClr val="326B6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05908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868"/>
            <a:ext cx="9144000" cy="6858000"/>
          </a:xfrm>
          <a:prstGeom prst="rect">
            <a:avLst/>
          </a:prstGeom>
        </p:spPr>
      </p:pic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3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63523" y="2130425"/>
            <a:ext cx="1792850" cy="707886"/>
          </a:xfrm>
          <a:prstGeom prst="rect">
            <a:avLst/>
          </a:prstGeom>
          <a:solidFill>
            <a:schemeClr val="lt1">
              <a:alpha val="40000"/>
            </a:scheme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4000" b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День</a:t>
            </a:r>
            <a:endParaRPr lang="ru-RU" sz="4000" b="1" dirty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9" name="Изображение 8" descr="0_96489_e12bf2d4_orig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755" y="2130425"/>
            <a:ext cx="1852258" cy="707886"/>
          </a:xfrm>
          <a:prstGeom prst="rect">
            <a:avLst/>
          </a:prstGeom>
        </p:spPr>
      </p:pic>
      <p:pic>
        <p:nvPicPr>
          <p:cNvPr id="20" name="Изображение 19" descr="7 Days of creation_Page_3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713" y="1867571"/>
            <a:ext cx="908090" cy="970740"/>
          </a:xfrm>
          <a:prstGeom prst="rect">
            <a:avLst/>
          </a:prstGeom>
        </p:spPr>
      </p:pic>
      <p:pic>
        <p:nvPicPr>
          <p:cNvPr id="18" name="Изображение 17" descr="image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03355">
            <a:off x="3943597" y="1644020"/>
            <a:ext cx="2116000" cy="1587000"/>
          </a:xfrm>
          <a:prstGeom prst="rect">
            <a:avLst/>
          </a:prstGeom>
        </p:spPr>
      </p:pic>
      <p:pic>
        <p:nvPicPr>
          <p:cNvPr id="13" name="Изображение 12" descr="Cypress-Lookout-1440x2560.jpg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58"/>
          <a:stretch/>
        </p:blipFill>
        <p:spPr>
          <a:xfrm rot="447617">
            <a:off x="5923471" y="1368371"/>
            <a:ext cx="2440271" cy="1737254"/>
          </a:xfrm>
          <a:prstGeom prst="rect">
            <a:avLst/>
          </a:prstGeom>
        </p:spPr>
      </p:pic>
      <p:pic>
        <p:nvPicPr>
          <p:cNvPr id="17" name="Изображение 16" descr="image0030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20117">
            <a:off x="5089370" y="3006885"/>
            <a:ext cx="2485441" cy="1811888"/>
          </a:xfrm>
          <a:prstGeom prst="rect">
            <a:avLst/>
          </a:prstGeom>
        </p:spPr>
      </p:pic>
      <p:pic>
        <p:nvPicPr>
          <p:cNvPr id="19" name="Изображение 18" descr="ad910c2cdb590c56ea3051e21090a641.jp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6668">
            <a:off x="3738880" y="4503614"/>
            <a:ext cx="2169160" cy="1635213"/>
          </a:xfrm>
          <a:prstGeom prst="rect">
            <a:avLst/>
          </a:prstGeom>
        </p:spPr>
      </p:pic>
      <p:pic>
        <p:nvPicPr>
          <p:cNvPr id="16" name="Изображение 15" descr="i24-field_of_tulips.jp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19634">
            <a:off x="5889472" y="4474089"/>
            <a:ext cx="2413510" cy="1810133"/>
          </a:xfrm>
          <a:prstGeom prst="rect">
            <a:avLst/>
          </a:prstGeom>
        </p:spPr>
      </p:pic>
      <p:pic>
        <p:nvPicPr>
          <p:cNvPr id="15" name="Изображение 14" descr="0_96484_817fa99a_orig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1331" y="1011762"/>
            <a:ext cx="5207000" cy="5623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8953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8674"/>
            <a:ext cx="9144000" cy="6858000"/>
          </a:xfrm>
          <a:prstGeom prst="rect">
            <a:avLst/>
          </a:prstGeom>
        </p:spPr>
      </p:pic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3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611153" y="1385740"/>
            <a:ext cx="1792850" cy="707886"/>
          </a:xfrm>
          <a:prstGeom prst="rect">
            <a:avLst/>
          </a:prstGeom>
          <a:solidFill>
            <a:schemeClr val="lt1">
              <a:alpha val="40000"/>
            </a:scheme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4000" b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День</a:t>
            </a:r>
            <a:endParaRPr lang="ru-RU" sz="4000" b="1" dirty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9" name="Изображение 8" descr="0_96489_e12bf2d4_orig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5942" y="1385740"/>
            <a:ext cx="1852258" cy="707886"/>
          </a:xfrm>
          <a:prstGeom prst="rect">
            <a:avLst/>
          </a:prstGeom>
        </p:spPr>
      </p:pic>
      <p:pic>
        <p:nvPicPr>
          <p:cNvPr id="11" name="Изображение 10" descr="7 Days of creation_Page_4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8832" y="1101761"/>
            <a:ext cx="795285" cy="1028663"/>
          </a:xfrm>
          <a:prstGeom prst="rect">
            <a:avLst/>
          </a:prstGeom>
        </p:spPr>
      </p:pic>
      <p:pic>
        <p:nvPicPr>
          <p:cNvPr id="13" name="Изображение 12" descr="d738ccb964936d42d9915b1d2c7dbdb2.jp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32" r="13823"/>
          <a:stretch/>
        </p:blipFill>
        <p:spPr>
          <a:xfrm rot="446910">
            <a:off x="3599273" y="2334433"/>
            <a:ext cx="2737888" cy="1973898"/>
          </a:xfrm>
          <a:prstGeom prst="rect">
            <a:avLst/>
          </a:prstGeom>
        </p:spPr>
      </p:pic>
      <p:pic>
        <p:nvPicPr>
          <p:cNvPr id="14" name="Изображение 13" descr="zvezda_kosmos_3-650x406.jpg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68"/>
          <a:stretch/>
        </p:blipFill>
        <p:spPr>
          <a:xfrm rot="20979169">
            <a:off x="2499175" y="3945896"/>
            <a:ext cx="2837333" cy="1992816"/>
          </a:xfrm>
          <a:prstGeom prst="rect">
            <a:avLst/>
          </a:prstGeom>
        </p:spPr>
      </p:pic>
      <p:pic>
        <p:nvPicPr>
          <p:cNvPr id="12" name="Изображение 11" descr="6-days.png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235" t="17658" r="39954" b="11825"/>
          <a:stretch/>
        </p:blipFill>
        <p:spPr>
          <a:xfrm rot="21161015">
            <a:off x="828812" y="3027640"/>
            <a:ext cx="2028858" cy="2884868"/>
          </a:xfrm>
          <a:prstGeom prst="rect">
            <a:avLst/>
          </a:prstGeom>
        </p:spPr>
      </p:pic>
      <p:pic>
        <p:nvPicPr>
          <p:cNvPr id="7" name="Изображение 6" descr="0_9172c_1f326f9_orig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371600" y="1015159"/>
            <a:ext cx="4421969" cy="6283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624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3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605942" y="1225412"/>
            <a:ext cx="1792850" cy="707886"/>
          </a:xfrm>
          <a:prstGeom prst="rect">
            <a:avLst/>
          </a:prstGeom>
          <a:solidFill>
            <a:schemeClr val="lt1">
              <a:alpha val="40000"/>
            </a:scheme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4000" b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День</a:t>
            </a:r>
            <a:endParaRPr lang="ru-RU" sz="4000" b="1" dirty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9" name="Изображение 8" descr="0_96489_e12bf2d4_orig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5942" y="1221543"/>
            <a:ext cx="1852258" cy="707886"/>
          </a:xfrm>
          <a:prstGeom prst="rect">
            <a:avLst/>
          </a:prstGeom>
        </p:spPr>
      </p:pic>
      <p:pic>
        <p:nvPicPr>
          <p:cNvPr id="18" name="Изображение 17" descr="26702935_190153_59.jp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42" r="22599"/>
          <a:stretch/>
        </p:blipFill>
        <p:spPr>
          <a:xfrm rot="249617">
            <a:off x="4764426" y="2514522"/>
            <a:ext cx="2161965" cy="3267157"/>
          </a:xfrm>
          <a:prstGeom prst="rect">
            <a:avLst/>
          </a:prstGeom>
        </p:spPr>
      </p:pic>
      <p:pic>
        <p:nvPicPr>
          <p:cNvPr id="16" name="Изображение 15" descr="Рыбы-братья-наши-меньшие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95776">
            <a:off x="3273672" y="4496272"/>
            <a:ext cx="2512217" cy="1820346"/>
          </a:xfrm>
          <a:prstGeom prst="rect">
            <a:avLst/>
          </a:prstGeom>
        </p:spPr>
      </p:pic>
      <p:pic>
        <p:nvPicPr>
          <p:cNvPr id="8" name="Изображение 7" descr="podvodnyy_mir_ryby_plavat_okean_korally_1920x1080.jpg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86"/>
          <a:stretch/>
        </p:blipFill>
        <p:spPr>
          <a:xfrm rot="1451762">
            <a:off x="1227357" y="2024764"/>
            <a:ext cx="2971832" cy="2110310"/>
          </a:xfrm>
          <a:prstGeom prst="rect">
            <a:avLst/>
          </a:prstGeom>
        </p:spPr>
      </p:pic>
      <p:pic>
        <p:nvPicPr>
          <p:cNvPr id="17" name="Изображение 16" descr="wallpapers-birds-4.jpg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79"/>
          <a:stretch/>
        </p:blipFill>
        <p:spPr>
          <a:xfrm rot="21349414">
            <a:off x="809966" y="4235507"/>
            <a:ext cx="2205348" cy="1596760"/>
          </a:xfrm>
          <a:prstGeom prst="rect">
            <a:avLst/>
          </a:prstGeom>
        </p:spPr>
      </p:pic>
      <p:pic>
        <p:nvPicPr>
          <p:cNvPr id="7" name="Изображение 6" descr="0_9171d_2769cb90_orig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140066">
            <a:off x="1426083" y="802445"/>
            <a:ext cx="5021834" cy="6858000"/>
          </a:xfrm>
          <a:prstGeom prst="rect">
            <a:avLst/>
          </a:prstGeom>
        </p:spPr>
      </p:pic>
      <p:pic>
        <p:nvPicPr>
          <p:cNvPr id="19" name="Изображение 18" descr="day 5 of creation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4464" y="978114"/>
            <a:ext cx="662956" cy="1092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555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8674"/>
            <a:ext cx="9144000" cy="6858000"/>
          </a:xfrm>
          <a:prstGeom prst="rect">
            <a:avLst/>
          </a:prstGeom>
        </p:spPr>
      </p:pic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3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730834" y="1426957"/>
            <a:ext cx="1792850" cy="707886"/>
          </a:xfrm>
          <a:prstGeom prst="rect">
            <a:avLst/>
          </a:prstGeom>
          <a:solidFill>
            <a:schemeClr val="lt1">
              <a:alpha val="40000"/>
            </a:scheme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4000" b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День</a:t>
            </a:r>
            <a:endParaRPr lang="ru-RU" sz="4000" b="1" dirty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9" name="Изображение 8" descr="0_96489_e12bf2d4_orig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0834" y="1441762"/>
            <a:ext cx="1852258" cy="707886"/>
          </a:xfrm>
          <a:prstGeom prst="rect">
            <a:avLst/>
          </a:prstGeom>
        </p:spPr>
      </p:pic>
      <p:pic>
        <p:nvPicPr>
          <p:cNvPr id="13" name="Изображение 12" descr="day6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2325" y="898292"/>
            <a:ext cx="700171" cy="1232133"/>
          </a:xfrm>
          <a:prstGeom prst="rect">
            <a:avLst/>
          </a:prstGeom>
        </p:spPr>
      </p:pic>
      <p:pic>
        <p:nvPicPr>
          <p:cNvPr id="15" name="Изображение 14" descr="hqdefault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34695">
            <a:off x="886505" y="4445923"/>
            <a:ext cx="2169549" cy="1627162"/>
          </a:xfrm>
          <a:prstGeom prst="rect">
            <a:avLst/>
          </a:prstGeom>
        </p:spPr>
      </p:pic>
      <p:pic>
        <p:nvPicPr>
          <p:cNvPr id="16" name="Изображение 15" descr="18.jpg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672"/>
          <a:stretch/>
        </p:blipFill>
        <p:spPr>
          <a:xfrm rot="21025756">
            <a:off x="3386145" y="4475259"/>
            <a:ext cx="2073437" cy="1515221"/>
          </a:xfrm>
          <a:prstGeom prst="rect">
            <a:avLst/>
          </a:prstGeom>
        </p:spPr>
      </p:pic>
      <p:pic>
        <p:nvPicPr>
          <p:cNvPr id="19" name="Изображение 18" descr="giraffe1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52347">
            <a:off x="954230" y="1715430"/>
            <a:ext cx="1400831" cy="1988015"/>
          </a:xfrm>
          <a:prstGeom prst="rect">
            <a:avLst/>
          </a:prstGeom>
        </p:spPr>
      </p:pic>
      <p:pic>
        <p:nvPicPr>
          <p:cNvPr id="20" name="Изображение 19" descr="shutterstock_1542220.jp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46347">
            <a:off x="4057280" y="1736810"/>
            <a:ext cx="1431794" cy="1907133"/>
          </a:xfrm>
          <a:prstGeom prst="rect">
            <a:avLst/>
          </a:prstGeom>
        </p:spPr>
      </p:pic>
      <p:pic>
        <p:nvPicPr>
          <p:cNvPr id="18" name="Изображение 17" descr="ац.jpg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00" t="12255" b="11984"/>
          <a:stretch/>
        </p:blipFill>
        <p:spPr>
          <a:xfrm>
            <a:off x="2489983" y="2539653"/>
            <a:ext cx="1492248" cy="2188483"/>
          </a:xfrm>
          <a:prstGeom prst="rect">
            <a:avLst/>
          </a:prstGeom>
        </p:spPr>
      </p:pic>
      <p:pic>
        <p:nvPicPr>
          <p:cNvPr id="12" name="Изображение 11" descr="0_96480_11192eac_orig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281" y="1457979"/>
            <a:ext cx="5187168" cy="4856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8302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3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pic>
        <p:nvPicPr>
          <p:cNvPr id="11" name="Изображение 10" descr="adam-eva-1024x661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8309" y="2245364"/>
            <a:ext cx="6400800" cy="4131766"/>
          </a:xfrm>
          <a:prstGeom prst="rect">
            <a:avLst/>
          </a:prstGeom>
        </p:spPr>
      </p:pic>
      <p:pic>
        <p:nvPicPr>
          <p:cNvPr id="10" name="Изображение 9" descr="0_96489_e12bf2d4_orig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513" y="2046865"/>
            <a:ext cx="6748974" cy="4532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430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pic>
        <p:nvPicPr>
          <p:cNvPr id="8" name="Изображение 7" descr="69313171_1295170075_0sch1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519" y="1496421"/>
            <a:ext cx="7524962" cy="5095475"/>
          </a:xfrm>
          <a:prstGeom prst="rect">
            <a:avLst/>
          </a:prstGeom>
        </p:spPr>
      </p:pic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4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 rot="21204104">
            <a:off x="1729616" y="2520346"/>
            <a:ext cx="57009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600" b="1" i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Так совершены небо и земля и все воинство их. </a:t>
            </a:r>
          </a:p>
        </p:txBody>
      </p:sp>
      <p:sp>
        <p:nvSpPr>
          <p:cNvPr id="9" name="TextBox 8"/>
          <p:cNvSpPr txBox="1"/>
          <p:nvPr/>
        </p:nvSpPr>
        <p:spPr>
          <a:xfrm rot="21204694">
            <a:off x="1442365" y="5148704"/>
            <a:ext cx="159332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Библия,</a:t>
            </a:r>
          </a:p>
          <a:p>
            <a:pPr algn="ctr"/>
            <a:r>
              <a:rPr lang="ru-RU" sz="20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Бытие</a:t>
            </a:r>
          </a:p>
          <a:p>
            <a:pPr algn="ctr"/>
            <a:r>
              <a:rPr lang="ru-RU" sz="20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2:1</a:t>
            </a:r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875377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pic>
        <p:nvPicPr>
          <p:cNvPr id="8" name="Изображение 7" descr="69313171_1295170075_0sch1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519" y="1496421"/>
            <a:ext cx="7524962" cy="5095475"/>
          </a:xfrm>
          <a:prstGeom prst="rect">
            <a:avLst/>
          </a:prstGeom>
        </p:spPr>
      </p:pic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4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 rot="21230982">
            <a:off x="1697589" y="2142674"/>
            <a:ext cx="608314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 совершил Бог к седьмому дню дела Свои, которые Он делал, и    почил в день           </a:t>
            </a:r>
            <a:r>
              <a:rPr lang="ru-RU" sz="3600" b="1" i="1" dirty="0" err="1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седьмый</a:t>
            </a:r>
            <a:r>
              <a:rPr lang="ru-RU" sz="3600" b="1" i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от всех</a:t>
            </a:r>
          </a:p>
          <a:p>
            <a:pPr algn="ctr"/>
            <a:r>
              <a:rPr lang="ru-RU" sz="3600" b="1" i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дел Своих, </a:t>
            </a:r>
          </a:p>
          <a:p>
            <a:pPr algn="ctr"/>
            <a:r>
              <a:rPr lang="ru-RU" sz="3600" b="1" i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    которые делал. </a:t>
            </a:r>
          </a:p>
          <a:p>
            <a:pPr algn="ctr"/>
            <a:endParaRPr lang="ru-RU" sz="3600" dirty="0"/>
          </a:p>
        </p:txBody>
      </p:sp>
      <p:sp>
        <p:nvSpPr>
          <p:cNvPr id="9" name="TextBox 8"/>
          <p:cNvSpPr txBox="1"/>
          <p:nvPr/>
        </p:nvSpPr>
        <p:spPr>
          <a:xfrm rot="21133814">
            <a:off x="1560385" y="5051777"/>
            <a:ext cx="107796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Библия,</a:t>
            </a:r>
          </a:p>
          <a:p>
            <a:pPr algn="ctr"/>
            <a:r>
              <a:rPr lang="ru-RU" sz="20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Бытие</a:t>
            </a:r>
          </a:p>
          <a:p>
            <a:pPr algn="ctr"/>
            <a:r>
              <a:rPr lang="ru-RU" sz="20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2:2</a:t>
            </a: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477843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pic>
        <p:nvPicPr>
          <p:cNvPr id="8" name="Изображение 7" descr="69313171_1295170075_0sch1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519" y="1496421"/>
            <a:ext cx="7524962" cy="5095475"/>
          </a:xfrm>
          <a:prstGeom prst="rect">
            <a:avLst/>
          </a:prstGeom>
        </p:spPr>
      </p:pic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4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 rot="21217372">
            <a:off x="1857185" y="2035589"/>
            <a:ext cx="577412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И благословил Бог седьмой день, и освятил его, ибо в оный почил от всех дел Своих,</a:t>
            </a:r>
          </a:p>
          <a:p>
            <a:pPr algn="ctr"/>
            <a:r>
              <a:rPr lang="ru-RU" sz="3600" b="1" i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которые</a:t>
            </a:r>
          </a:p>
          <a:p>
            <a:pPr algn="ctr"/>
            <a:r>
              <a:rPr lang="ru-RU" sz="3600" b="1" i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Бог творил </a:t>
            </a:r>
          </a:p>
          <a:p>
            <a:pPr algn="ctr"/>
            <a:r>
              <a:rPr lang="ru-RU" sz="3600" b="1" i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 и созидал. </a:t>
            </a:r>
          </a:p>
        </p:txBody>
      </p:sp>
      <p:sp>
        <p:nvSpPr>
          <p:cNvPr id="9" name="TextBox 8"/>
          <p:cNvSpPr txBox="1"/>
          <p:nvPr/>
        </p:nvSpPr>
        <p:spPr>
          <a:xfrm rot="21238663">
            <a:off x="1490151" y="5203887"/>
            <a:ext cx="14607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Библия,</a:t>
            </a:r>
          </a:p>
          <a:p>
            <a:pPr algn="ctr"/>
            <a:r>
              <a:rPr lang="ru-RU" sz="20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Бытие 2:3</a:t>
            </a:r>
          </a:p>
          <a:p>
            <a:pPr algn="ctr"/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797623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3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pic>
        <p:nvPicPr>
          <p:cNvPr id="8" name="Изображение 7" descr="79447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2130425"/>
            <a:ext cx="8191500" cy="3619500"/>
          </a:xfrm>
          <a:prstGeom prst="rect">
            <a:avLst/>
          </a:prstGeom>
        </p:spPr>
      </p:pic>
      <p:pic>
        <p:nvPicPr>
          <p:cNvPr id="7" name="Изображение 6" descr="0_96489_e12bf2d4_orig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41" y="1999706"/>
            <a:ext cx="8621086" cy="3901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7881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3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pic>
        <p:nvPicPr>
          <p:cNvPr id="8" name="Изображение 7" descr="manor_thumb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5137" y="1884843"/>
            <a:ext cx="6279022" cy="4067199"/>
          </a:xfrm>
          <a:prstGeom prst="rect">
            <a:avLst/>
          </a:prstGeom>
        </p:spPr>
      </p:pic>
      <p:pic>
        <p:nvPicPr>
          <p:cNvPr id="7" name="Изображение 6" descr="0_96489_e12bf2d4_orig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2924" y="1683142"/>
            <a:ext cx="6515946" cy="450468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192784" y="1036811"/>
            <a:ext cx="494606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Поместье Ньютонов, </a:t>
            </a:r>
            <a:r>
              <a:rPr lang="ru-RU" sz="2800" b="1" dirty="0" err="1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Вулсторп</a:t>
            </a:r>
            <a:endParaRPr lang="ru-RU" sz="2800" b="1" dirty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endParaRPr lang="ru-RU" sz="2800" b="1" dirty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53329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3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pic>
        <p:nvPicPr>
          <p:cNvPr id="8" name="Изображение 7" descr="xw_1237304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799" y="1877838"/>
            <a:ext cx="7333992" cy="4166115"/>
          </a:xfrm>
          <a:prstGeom prst="rect">
            <a:avLst/>
          </a:prstGeom>
        </p:spPr>
      </p:pic>
      <p:pic>
        <p:nvPicPr>
          <p:cNvPr id="7" name="Изображение 6" descr="0_96489_e12bf2d4_orig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799" y="1683141"/>
            <a:ext cx="7614371" cy="4591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499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3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pic>
        <p:nvPicPr>
          <p:cNvPr id="7" name="Изображение 6" descr="9ab881dbcb40b6e5092604f75b995d3b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44" y="1936750"/>
            <a:ext cx="7567113" cy="4021468"/>
          </a:xfrm>
          <a:prstGeom prst="rect">
            <a:avLst/>
          </a:prstGeom>
        </p:spPr>
      </p:pic>
      <p:pic>
        <p:nvPicPr>
          <p:cNvPr id="8" name="Изображение 7" descr="0_96489_e12bf2d4_orig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076" y="1815770"/>
            <a:ext cx="7863123" cy="436211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042387" y="1018565"/>
            <a:ext cx="42989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Монетный двор Британии </a:t>
            </a:r>
            <a:endParaRPr lang="ru-RU" sz="2800" b="1" dirty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760857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pic>
        <p:nvPicPr>
          <p:cNvPr id="8" name="Изображение 7" descr="69313171_1295170075_0sch1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519" y="1496421"/>
            <a:ext cx="7524962" cy="5095475"/>
          </a:xfrm>
          <a:prstGeom prst="rect">
            <a:avLst/>
          </a:prstGeom>
        </p:spPr>
      </p:pic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4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 rot="21168758">
            <a:off x="1877047" y="2374123"/>
            <a:ext cx="5713264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effectLst>
                  <a:glow rad="63500">
                    <a:schemeClr val="bg1">
                      <a:alpha val="67000"/>
                    </a:schemeClr>
                  </a:glow>
                </a:effectLst>
              </a:rPr>
              <a:t> </a:t>
            </a:r>
            <a:r>
              <a:rPr lang="ru-RU" sz="3600" b="1" i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 честный и мыслит о честном и твердо стоит во всем, что честно. </a:t>
            </a:r>
          </a:p>
        </p:txBody>
      </p:sp>
      <p:sp>
        <p:nvSpPr>
          <p:cNvPr id="9" name="TextBox 8"/>
          <p:cNvSpPr txBox="1"/>
          <p:nvPr/>
        </p:nvSpPr>
        <p:spPr>
          <a:xfrm rot="21226801">
            <a:off x="1426370" y="4958934"/>
            <a:ext cx="1500408" cy="1477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Библия,</a:t>
            </a:r>
          </a:p>
          <a:p>
            <a:pPr algn="ctr"/>
            <a:r>
              <a:rPr lang="ru-RU" sz="24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Исаия</a:t>
            </a:r>
          </a:p>
          <a:p>
            <a:pPr algn="ctr"/>
            <a:r>
              <a:rPr lang="ru-RU" sz="24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32:8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32470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3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994800" y="1018565"/>
            <a:ext cx="13629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Петр </a:t>
            </a:r>
            <a:r>
              <a:rPr lang="en-US" sz="3600" b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</a:t>
            </a:r>
            <a:r>
              <a:rPr lang="ru-RU" sz="3600" b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sz="3600" b="1" dirty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" name="Изображение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70646" y="1966384"/>
            <a:ext cx="6031949" cy="4523962"/>
          </a:xfrm>
          <a:prstGeom prst="rect">
            <a:avLst/>
          </a:prstGeom>
        </p:spPr>
      </p:pic>
      <p:pic>
        <p:nvPicPr>
          <p:cNvPr id="8" name="Изображение 7" descr="0_96489_e12bf2d4_orig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1474" y="1751970"/>
            <a:ext cx="6450926" cy="492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45207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3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pic>
        <p:nvPicPr>
          <p:cNvPr id="8" name="Изображение 7" descr="6b5dd48745da42b24b98789b6ecf81aa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534" y="1895266"/>
            <a:ext cx="6946932" cy="4506822"/>
          </a:xfrm>
          <a:prstGeom prst="rect">
            <a:avLst/>
          </a:prstGeom>
        </p:spPr>
      </p:pic>
      <p:pic>
        <p:nvPicPr>
          <p:cNvPr id="7" name="Изображение 6" descr="0_96489_e12bf2d4_orig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425" y="1683141"/>
            <a:ext cx="7320802" cy="4955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323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3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pic>
        <p:nvPicPr>
          <p:cNvPr id="8" name="Изображение 7" descr="848a22ab1ae8052ca3977b639424ff6b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491" y="1857751"/>
            <a:ext cx="6901019" cy="4528794"/>
          </a:xfrm>
          <a:prstGeom prst="rect">
            <a:avLst/>
          </a:prstGeom>
        </p:spPr>
      </p:pic>
      <p:pic>
        <p:nvPicPr>
          <p:cNvPr id="7" name="Изображение 6" descr="0_96489_e12bf2d4_orig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456" y="1662985"/>
            <a:ext cx="7150273" cy="4961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840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3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pic>
        <p:nvPicPr>
          <p:cNvPr id="9" name="Изображение 8" descr="сс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9154" y="1928521"/>
            <a:ext cx="4804695" cy="4251489"/>
          </a:xfrm>
          <a:prstGeom prst="rect">
            <a:avLst/>
          </a:prstGeom>
        </p:spPr>
      </p:pic>
      <p:pic>
        <p:nvPicPr>
          <p:cNvPr id="8" name="Изображение 7" descr="440472730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927" y="330001"/>
            <a:ext cx="7658852" cy="882022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24104" y="5658199"/>
            <a:ext cx="2699978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Исаак Ньютон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97578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3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pic>
        <p:nvPicPr>
          <p:cNvPr id="9" name="Изображение 8" descr="isaak-njuton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28" r="13077"/>
          <a:stretch/>
        </p:blipFill>
        <p:spPr>
          <a:xfrm rot="20969329">
            <a:off x="4414454" y="4563579"/>
            <a:ext cx="2273533" cy="1651840"/>
          </a:xfrm>
          <a:prstGeom prst="rect">
            <a:avLst/>
          </a:prstGeom>
        </p:spPr>
      </p:pic>
      <p:pic>
        <p:nvPicPr>
          <p:cNvPr id="11" name="Изображение 10" descr="1303939981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61592">
            <a:off x="5130018" y="1496337"/>
            <a:ext cx="1565720" cy="2181601"/>
          </a:xfrm>
          <a:prstGeom prst="rect">
            <a:avLst/>
          </a:prstGeom>
        </p:spPr>
      </p:pic>
      <p:pic>
        <p:nvPicPr>
          <p:cNvPr id="12" name="Изображение 11" descr="9868e26cd46d8dfea1d1b06d1b10b6b4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59073">
            <a:off x="1629367" y="4558916"/>
            <a:ext cx="2403996" cy="1596404"/>
          </a:xfrm>
          <a:prstGeom prst="rect">
            <a:avLst/>
          </a:prstGeom>
        </p:spPr>
      </p:pic>
      <p:pic>
        <p:nvPicPr>
          <p:cNvPr id="13" name="Изображение 12" descr="newtonret.jpg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5" r="31005"/>
          <a:stretch/>
        </p:blipFill>
        <p:spPr>
          <a:xfrm rot="20977441">
            <a:off x="1686687" y="1436653"/>
            <a:ext cx="1513816" cy="2253383"/>
          </a:xfrm>
          <a:prstGeom prst="rect">
            <a:avLst/>
          </a:prstGeom>
        </p:spPr>
      </p:pic>
      <p:pic>
        <p:nvPicPr>
          <p:cNvPr id="10" name="Изображение 9" descr="2054197_orig.jpg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11" r="14679"/>
          <a:stretch/>
        </p:blipFill>
        <p:spPr>
          <a:xfrm>
            <a:off x="3380270" y="2315567"/>
            <a:ext cx="1624770" cy="2360755"/>
          </a:xfrm>
          <a:prstGeom prst="rect">
            <a:avLst/>
          </a:prstGeom>
        </p:spPr>
      </p:pic>
      <p:pic>
        <p:nvPicPr>
          <p:cNvPr id="8" name="Изображение 7" descr="0_96480_11192eac_orig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3420" y="1162157"/>
            <a:ext cx="5799179" cy="5429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190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3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pic>
        <p:nvPicPr>
          <p:cNvPr id="8" name="Изображение 7" descr="s6d6hz8olxa3ci4wfmfb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650" y="2035230"/>
            <a:ext cx="7180700" cy="4308420"/>
          </a:xfrm>
          <a:prstGeom prst="rect">
            <a:avLst/>
          </a:prstGeom>
        </p:spPr>
      </p:pic>
      <p:pic>
        <p:nvPicPr>
          <p:cNvPr id="7" name="Изображение 6" descr="0_96489_e12bf2d4_orig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151" y="1801896"/>
            <a:ext cx="7624805" cy="4799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3159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pic>
        <p:nvPicPr>
          <p:cNvPr id="8" name="Изображение 7" descr="69313171_1295170075_0sch1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519" y="1496421"/>
            <a:ext cx="7524962" cy="5095475"/>
          </a:xfrm>
          <a:prstGeom prst="rect">
            <a:avLst/>
          </a:prstGeom>
        </p:spPr>
      </p:pic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4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 rot="21226801">
            <a:off x="1426370" y="4958934"/>
            <a:ext cx="1500408" cy="1477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Библия,</a:t>
            </a:r>
          </a:p>
          <a:p>
            <a:pPr algn="ctr"/>
            <a:r>
              <a:rPr lang="ru-RU" sz="24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Исаия</a:t>
            </a:r>
          </a:p>
          <a:p>
            <a:pPr algn="ctr"/>
            <a:r>
              <a:rPr lang="ru-RU" sz="24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41:10</a:t>
            </a:r>
          </a:p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 rot="21235138">
            <a:off x="1751451" y="2186851"/>
            <a:ext cx="6033711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600" b="1" i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Не бойся, ибо Я с тобою; не смущайся, ибо Я Бог твой; Я укреплю тебя, и помогу                   тебе, и поддержу</a:t>
            </a:r>
          </a:p>
          <a:p>
            <a:pPr algn="ctr"/>
            <a:r>
              <a:rPr lang="ru-RU" sz="3600" b="1" i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тебя десницею</a:t>
            </a:r>
          </a:p>
          <a:p>
            <a:pPr algn="ctr"/>
            <a:r>
              <a:rPr lang="ru-RU" sz="3600" b="1" i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    правды Моей. </a:t>
            </a:r>
            <a:endParaRPr lang="ru-RU" b="1" i="1" dirty="0" smtClean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2842748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3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pic>
        <p:nvPicPr>
          <p:cNvPr id="9" name="Изображение 8" descr="344522_orig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74541">
            <a:off x="4241378" y="2009340"/>
            <a:ext cx="3123809" cy="3921125"/>
          </a:xfrm>
          <a:prstGeom prst="rect">
            <a:avLst/>
          </a:prstGeom>
        </p:spPr>
      </p:pic>
      <p:pic>
        <p:nvPicPr>
          <p:cNvPr id="8" name="Изображение 7" descr="9483a5786259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1945" y="1053804"/>
            <a:ext cx="5006255" cy="556002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 rot="588883">
            <a:off x="4119727" y="5462980"/>
            <a:ext cx="29477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rgbClr val="326B64"/>
                </a:solidFill>
              </a:rPr>
              <a:t>Исаак Ньютон</a:t>
            </a:r>
          </a:p>
        </p:txBody>
      </p:sp>
    </p:spTree>
    <p:extLst>
      <p:ext uri="{BB962C8B-B14F-4D97-AF65-F5344CB8AC3E}">
        <p14:creationId xmlns:p14="http://schemas.microsoft.com/office/powerpoint/2010/main" val="4044976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3" name="Изображение 12" descr="DividerSwirl BLUE.png"/>
          <p:cNvPicPr>
            <a:picLocks noChangeAspect="1"/>
          </p:cNvPicPr>
          <p:nvPr/>
        </p:nvPicPr>
        <p:blipFill>
          <a:blip r:embed="rId3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pic>
        <p:nvPicPr>
          <p:cNvPr id="6" name="Изображение 5" descr="0001-001-A.S.-Pushkin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93773">
            <a:off x="7013944" y="-107723"/>
            <a:ext cx="1857146" cy="2419479"/>
          </a:xfrm>
          <a:prstGeom prst="rect">
            <a:avLst/>
          </a:prstGeom>
        </p:spPr>
      </p:pic>
      <p:pic>
        <p:nvPicPr>
          <p:cNvPr id="12" name="Изображение 11" descr="mediapreview.jp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18" t="-1073" b="-1073"/>
          <a:stretch/>
        </p:blipFill>
        <p:spPr>
          <a:xfrm rot="1111029">
            <a:off x="6375115" y="2244842"/>
            <a:ext cx="1747975" cy="2372384"/>
          </a:xfrm>
          <a:prstGeom prst="rect">
            <a:avLst/>
          </a:prstGeom>
        </p:spPr>
      </p:pic>
      <p:pic>
        <p:nvPicPr>
          <p:cNvPr id="5" name="Изображение 4" descr="16235056851_f48d538e6b_o.jp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81" t="-1951" r="-1187" b="3076"/>
          <a:stretch/>
        </p:blipFill>
        <p:spPr>
          <a:xfrm rot="1105944">
            <a:off x="5679357" y="4511698"/>
            <a:ext cx="1714540" cy="2548301"/>
          </a:xfrm>
          <a:prstGeom prst="rect">
            <a:avLst/>
          </a:prstGeom>
        </p:spPr>
      </p:pic>
      <p:pic>
        <p:nvPicPr>
          <p:cNvPr id="7" name="Изображение 6" descr="0_6a836_f53643eb_orig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1825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01851" y="1907301"/>
            <a:ext cx="4711207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radley Hand Bold"/>
                <a:cs typeface="Bradley Hand Bold"/>
              </a:rPr>
              <a:t>О ЗЕМНОМ </a:t>
            </a:r>
          </a:p>
          <a:p>
            <a:pPr algn="ctr"/>
            <a:r>
              <a:rPr lang="ru-RU" sz="5400" b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radley Hand Bold"/>
                <a:cs typeface="Bradley Hand Bold"/>
              </a:rPr>
              <a:t>И</a:t>
            </a:r>
          </a:p>
          <a:p>
            <a:pPr algn="ctr"/>
            <a:r>
              <a:rPr lang="ru-RU" sz="5400" b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radley Hand Bold"/>
                <a:cs typeface="Bradley Hand Bold"/>
              </a:rPr>
              <a:t> ВЕЧНОМ</a:t>
            </a:r>
            <a:endParaRPr lang="ru-RU" sz="5400" b="1" dirty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radley Hand Bold"/>
              <a:cs typeface="Bradley Hand Bold"/>
            </a:endParaRPr>
          </a:p>
        </p:txBody>
      </p:sp>
    </p:spTree>
    <p:extLst>
      <p:ext uri="{BB962C8B-B14F-4D97-AF65-F5344CB8AC3E}">
        <p14:creationId xmlns:p14="http://schemas.microsoft.com/office/powerpoint/2010/main" val="2449923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3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pic>
        <p:nvPicPr>
          <p:cNvPr id="8" name="Изображение 7" descr="school1[3]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750" y="1887958"/>
            <a:ext cx="5963042" cy="4496134"/>
          </a:xfrm>
          <a:prstGeom prst="rect">
            <a:avLst/>
          </a:prstGeom>
        </p:spPr>
      </p:pic>
      <p:pic>
        <p:nvPicPr>
          <p:cNvPr id="7" name="Изображение 6" descr="0_96489_e12bf2d4_orig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2924" y="1683141"/>
            <a:ext cx="6283089" cy="495540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244086" y="1097526"/>
            <a:ext cx="3611085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Школа в </a:t>
            </a:r>
            <a:r>
              <a:rPr lang="ru-RU" sz="3200" b="1" dirty="0" err="1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Грэнтхэме</a:t>
            </a:r>
            <a:endParaRPr lang="ru-RU" sz="3200" b="1" dirty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96015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3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pic>
        <p:nvPicPr>
          <p:cNvPr id="10" name="Изображение 9" descr="experiment1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46" r="1162"/>
          <a:stretch/>
        </p:blipFill>
        <p:spPr>
          <a:xfrm rot="388859">
            <a:off x="302375" y="3423848"/>
            <a:ext cx="3098658" cy="2326256"/>
          </a:xfrm>
          <a:prstGeom prst="rect">
            <a:avLst/>
          </a:prstGeom>
        </p:spPr>
      </p:pic>
      <p:pic>
        <p:nvPicPr>
          <p:cNvPr id="12" name="Изображение 11" descr="1432.pn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2" r="15807"/>
          <a:stretch/>
        </p:blipFill>
        <p:spPr>
          <a:xfrm rot="21149505">
            <a:off x="3667364" y="1879748"/>
            <a:ext cx="2492578" cy="4187486"/>
          </a:xfrm>
          <a:prstGeom prst="rect">
            <a:avLst/>
          </a:prstGeom>
        </p:spPr>
      </p:pic>
      <p:pic>
        <p:nvPicPr>
          <p:cNvPr id="13" name="Изображение 12" descr="d68c9166d5eaea81dba88cb9a6ece1c8.jp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62" r="3994"/>
          <a:stretch/>
        </p:blipFill>
        <p:spPr>
          <a:xfrm rot="349958">
            <a:off x="6415466" y="2285700"/>
            <a:ext cx="2319047" cy="3870186"/>
          </a:xfrm>
          <a:prstGeom prst="rect">
            <a:avLst/>
          </a:prstGeom>
        </p:spPr>
      </p:pic>
      <p:pic>
        <p:nvPicPr>
          <p:cNvPr id="9" name="Изображение 8" descr="01 Three Polaroid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85875"/>
            <a:ext cx="9144000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0802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3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pic>
        <p:nvPicPr>
          <p:cNvPr id="8" name="Изображение 7" descr="Trinity_College[3]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0368" y="1934756"/>
            <a:ext cx="5935263" cy="4451447"/>
          </a:xfrm>
          <a:prstGeom prst="rect">
            <a:avLst/>
          </a:prstGeom>
        </p:spPr>
      </p:pic>
      <p:pic>
        <p:nvPicPr>
          <p:cNvPr id="7" name="Изображение 6" descr="0_96489_e12bf2d4_orig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2924" y="1683141"/>
            <a:ext cx="6299798" cy="495540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732007" y="1064942"/>
            <a:ext cx="5316079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Кембриджский  университет</a:t>
            </a:r>
            <a:r>
              <a:rPr lang="en-US" sz="3200" b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sz="3200" b="1" dirty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61272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Изображение 4" descr="DividerSwirl.png"/>
          <p:cNvPicPr>
            <a:picLocks noChangeAspect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alphaModFix amt="44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4000" y="448356"/>
            <a:ext cx="9525000" cy="117157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58419" y="186746"/>
            <a:ext cx="5406572" cy="523220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latin typeface="Comic Sans MS"/>
                <a:cs typeface="Comic Sans MS"/>
              </a:rPr>
              <a:t>О ЗЕМНОМ И ВЕЧНОМ</a:t>
            </a:r>
            <a:endParaRPr lang="ru-RU" sz="2800" b="1" dirty="0">
              <a:solidFill>
                <a:schemeClr val="bg1"/>
              </a:solidFill>
              <a:latin typeface="Comic Sans MS"/>
              <a:cs typeface="Comic Sans MS"/>
            </a:endParaRPr>
          </a:p>
        </p:txBody>
      </p:sp>
      <p:pic>
        <p:nvPicPr>
          <p:cNvPr id="9" name="Изображение 8" descr="0_96489_e12bf2d4_orig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2950" y="2065663"/>
            <a:ext cx="6318101" cy="472150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196323" y="1078993"/>
            <a:ext cx="421792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ЗАКОН БОЖИЙ</a:t>
            </a:r>
            <a:endParaRPr lang="ru-RU" sz="4800" b="1" kern="1200" dirty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998528" y="2431045"/>
            <a:ext cx="5150490" cy="32008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b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IX</a:t>
            </a:r>
            <a:r>
              <a:rPr lang="ru-RU" b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en-US" b="1" kern="1200" dirty="0" smtClean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4000" b="1" kern="1200" dirty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3600" b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Не произноси ложного свидетельства на ближнего твоего</a:t>
            </a:r>
            <a:endParaRPr lang="ru-RU" sz="2000" b="1" kern="1200" dirty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31644" y="5867760"/>
            <a:ext cx="20441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Исход 20:16</a:t>
            </a:r>
            <a:endParaRPr lang="ru-RU" sz="2800" b="1" dirty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71984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pic>
        <p:nvPicPr>
          <p:cNvPr id="8" name="Изображение 7" descr="69313171_1295170075_0sch1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519" y="1496421"/>
            <a:ext cx="7524962" cy="5095475"/>
          </a:xfrm>
          <a:prstGeom prst="rect">
            <a:avLst/>
          </a:prstGeom>
        </p:spPr>
      </p:pic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4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 rot="21226257">
            <a:off x="1395686" y="2414619"/>
            <a:ext cx="602301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i="1" dirty="0" smtClean="0"/>
              <a:t> </a:t>
            </a:r>
            <a:r>
              <a:rPr lang="ru-RU" sz="3600" b="1" i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Мерзость пред Господом — уста лживые, а говорящие истину </a:t>
            </a:r>
          </a:p>
          <a:p>
            <a:pPr algn="ctr"/>
            <a:r>
              <a:rPr lang="ru-RU" sz="3600" b="1" i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  </a:t>
            </a:r>
            <a:r>
              <a:rPr lang="ru-RU" sz="3600" b="1" i="1" dirty="0" err="1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благоугодны</a:t>
            </a:r>
            <a:r>
              <a:rPr lang="ru-RU" sz="3600" b="1" i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Ему. </a:t>
            </a:r>
          </a:p>
        </p:txBody>
      </p:sp>
      <p:sp>
        <p:nvSpPr>
          <p:cNvPr id="10" name="TextBox 9"/>
          <p:cNvSpPr txBox="1"/>
          <p:nvPr/>
        </p:nvSpPr>
        <p:spPr>
          <a:xfrm rot="21176910">
            <a:off x="1490232" y="4987706"/>
            <a:ext cx="13741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Библия,</a:t>
            </a:r>
          </a:p>
          <a:p>
            <a:pPr algn="ctr"/>
            <a:r>
              <a:rPr lang="ru-RU" sz="24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Притчи</a:t>
            </a:r>
          </a:p>
          <a:p>
            <a:pPr algn="ctr"/>
            <a:r>
              <a:rPr lang="ru-RU" sz="24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12:22</a:t>
            </a:r>
          </a:p>
          <a:p>
            <a:pPr algn="ctr"/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451339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1123</TotalTime>
  <Words>525</Words>
  <Application>Microsoft Macintosh PowerPoint</Application>
  <PresentationFormat>Экран (4:3)</PresentationFormat>
  <Paragraphs>121</Paragraphs>
  <Slides>40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Лариса</dc:creator>
  <cp:lastModifiedBy>Лариса</cp:lastModifiedBy>
  <cp:revision>59</cp:revision>
  <dcterms:created xsi:type="dcterms:W3CDTF">2017-03-23T04:12:55Z</dcterms:created>
  <dcterms:modified xsi:type="dcterms:W3CDTF">2017-05-15T19:17:38Z</dcterms:modified>
</cp:coreProperties>
</file>