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4" r:id="rId8"/>
    <p:sldId id="263" r:id="rId9"/>
    <p:sldId id="261" r:id="rId10"/>
    <p:sldId id="265" r:id="rId11"/>
  </p:sldIdLst>
  <p:sldSz cx="9144000" cy="6858000" type="screen4x3"/>
  <p:notesSz cx="6858000" cy="9144000"/>
  <p:defaultTextStyle>
    <a:defPPr>
      <a:defRPr lang="ru-RU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3" d="100"/>
          <a:sy n="73" d="100"/>
        </p:scale>
        <p:origin x="-120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09187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.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44798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. загол.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658843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094362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203259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23533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19856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824982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724557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131433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861320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Образец текста</a:t>
            </a:r>
          </a:p>
          <a:p>
            <a:pPr lvl="1"/>
            <a:r>
              <a:rPr lang="en-US" smtClean="0"/>
              <a:t>Второй уровень</a:t>
            </a:r>
          </a:p>
          <a:p>
            <a:pPr lvl="2"/>
            <a:r>
              <a:rPr lang="en-US" smtClean="0"/>
              <a:t>Третий уровень</a:t>
            </a:r>
          </a:p>
          <a:p>
            <a:pPr lvl="3"/>
            <a:r>
              <a:rPr lang="en-US" smtClean="0"/>
              <a:t>Четвертый уровень</a:t>
            </a:r>
          </a:p>
          <a:p>
            <a:pPr lvl="4"/>
            <a:r>
              <a:rPr lang="en-US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A95025-B78E-8F49-AB98-4154138789BB}" type="datetimeFigureOut">
              <a:rPr lang="ru-RU" smtClean="0"/>
              <a:t>21.03.17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7848D7-9850-2E43-8F34-B15D76D715F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49227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Изображение 3" descr="3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2870411" y="1576427"/>
            <a:ext cx="3589219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6600" b="1" dirty="0" smtClean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Надежда</a:t>
            </a:r>
            <a:endParaRPr lang="ru-RU" sz="6600" b="1" dirty="0">
              <a:ln w="1905"/>
              <a:solidFill>
                <a:srgbClr val="17375E"/>
              </a:solidFill>
              <a:effectLst>
                <a:glow rad="63500">
                  <a:schemeClr val="bg1">
                    <a:alpha val="67000"/>
                  </a:schemeClr>
                </a:glow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2838003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Изображение 3" descr="3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845902" y="1565555"/>
            <a:ext cx="7612298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Надежда - мой компас земной,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А удача - награда за смелость,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А песни довольно одной,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Чтоб только о доме в ней пелось. 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217750" y="1043703"/>
            <a:ext cx="14526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800" b="1" dirty="0" smtClean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Припев:</a:t>
            </a:r>
            <a:endParaRPr lang="ru-RU" sz="2800" b="1" dirty="0">
              <a:ln w="1905"/>
              <a:solidFill>
                <a:srgbClr val="17375E"/>
              </a:solidFill>
              <a:effectLst>
                <a:glow rad="63500">
                  <a:schemeClr val="bg1">
                    <a:alpha val="67000"/>
                  </a:schemeClr>
                </a:glow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5303491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Изображение 3" descr="3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1095976" y="1296864"/>
            <a:ext cx="6850389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000" b="1" dirty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bg1">
                      <a:alpha val="67000"/>
                    </a:schemeClr>
                  </a:glow>
                </a:effectLst>
              </a:rPr>
              <a:t>Светит незнакомая звезда, </a:t>
            </a:r>
          </a:p>
          <a:p>
            <a:pPr algn="ctr"/>
            <a:r>
              <a:rPr lang="ru-RU" sz="4000" b="1" dirty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bg1">
                      <a:alpha val="67000"/>
                    </a:schemeClr>
                  </a:glow>
                </a:effectLst>
              </a:rPr>
              <a:t>Снова мы оторваны от дома, </a:t>
            </a:r>
          </a:p>
          <a:p>
            <a:pPr algn="ctr"/>
            <a:r>
              <a:rPr lang="ru-RU" sz="4000" b="1" dirty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bg1">
                      <a:alpha val="67000"/>
                    </a:schemeClr>
                  </a:glow>
                </a:effectLst>
              </a:rPr>
              <a:t>Снова между нами города, </a:t>
            </a:r>
          </a:p>
          <a:p>
            <a:pPr algn="ctr"/>
            <a:r>
              <a:rPr lang="ru-RU" sz="4000" b="1" dirty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bg1">
                      <a:alpha val="67000"/>
                    </a:schemeClr>
                  </a:glow>
                </a:effectLst>
              </a:rPr>
              <a:t>Взлётные огни аэродромов. </a:t>
            </a:r>
          </a:p>
        </p:txBody>
      </p:sp>
    </p:spTree>
    <p:extLst>
      <p:ext uri="{BB962C8B-B14F-4D97-AF65-F5344CB8AC3E}">
        <p14:creationId xmlns:p14="http://schemas.microsoft.com/office/powerpoint/2010/main" val="1807968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Изображение 3" descr="3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685800" y="1348741"/>
            <a:ext cx="7525316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000" b="1" dirty="0" smtClean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bg1">
                      <a:alpha val="67000"/>
                    </a:schemeClr>
                  </a:glow>
                </a:effectLst>
              </a:rPr>
              <a:t>Здесь у нас туманы и дожди, </a:t>
            </a:r>
          </a:p>
          <a:p>
            <a:pPr algn="ctr"/>
            <a:r>
              <a:rPr lang="ru-RU" sz="4000" b="1" dirty="0" smtClean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bg1">
                      <a:alpha val="67000"/>
                    </a:schemeClr>
                  </a:glow>
                </a:effectLst>
              </a:rPr>
              <a:t>Здесь у нас холодные рассветы, </a:t>
            </a:r>
          </a:p>
          <a:p>
            <a:pPr algn="ctr"/>
            <a:r>
              <a:rPr lang="ru-RU" sz="4000" b="1" dirty="0" smtClean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bg1">
                      <a:alpha val="67000"/>
                    </a:schemeClr>
                  </a:glow>
                </a:effectLst>
              </a:rPr>
              <a:t>Здесь на неизведанном пути </a:t>
            </a:r>
          </a:p>
          <a:p>
            <a:pPr algn="ctr"/>
            <a:r>
              <a:rPr lang="ru-RU" sz="4000" b="1" dirty="0" smtClean="0">
                <a:solidFill>
                  <a:schemeClr val="tx2">
                    <a:lumMod val="75000"/>
                  </a:schemeClr>
                </a:solidFill>
                <a:effectLst>
                  <a:glow rad="63500">
                    <a:schemeClr val="bg1">
                      <a:alpha val="67000"/>
                    </a:schemeClr>
                  </a:glow>
                </a:effectLst>
              </a:rPr>
              <a:t>Ждут замысловатые сюжеты.</a:t>
            </a:r>
          </a:p>
          <a:p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85058974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Изображение 3" descr="3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845902" y="1565555"/>
            <a:ext cx="7612298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Надежда - мой компас земной,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А удача - награда за смелость,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А песни довольно одной,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Чтоб только о доме в ней пелось. 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217750" y="1043703"/>
            <a:ext cx="14526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800" b="1" dirty="0" smtClean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Припев:</a:t>
            </a:r>
            <a:endParaRPr lang="ru-RU" sz="2800" b="1" dirty="0">
              <a:ln w="1905"/>
              <a:solidFill>
                <a:srgbClr val="17375E"/>
              </a:solidFill>
              <a:effectLst>
                <a:glow rad="63500">
                  <a:schemeClr val="bg1">
                    <a:alpha val="67000"/>
                  </a:schemeClr>
                </a:glow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67298068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Изображение 3" descr="3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685800" y="1366445"/>
            <a:ext cx="77724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Ты поверь, что здесь, издалека,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Многое теряется из виду,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Тают грозовые облака,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Кажутся нелепыми обиды.</a:t>
            </a:r>
          </a:p>
        </p:txBody>
      </p:sp>
    </p:spTree>
    <p:extLst>
      <p:ext uri="{BB962C8B-B14F-4D97-AF65-F5344CB8AC3E}">
        <p14:creationId xmlns:p14="http://schemas.microsoft.com/office/powerpoint/2010/main" val="879645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Изображение 3" descr="3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685800" y="1261106"/>
            <a:ext cx="77724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Надо только выучиться ждать,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Надо быть спокойным и упрямым,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Чтоб порой от жизни получать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Радости скупые телеграммы.</a:t>
            </a:r>
          </a:p>
        </p:txBody>
      </p:sp>
    </p:spTree>
    <p:extLst>
      <p:ext uri="{BB962C8B-B14F-4D97-AF65-F5344CB8AC3E}">
        <p14:creationId xmlns:p14="http://schemas.microsoft.com/office/powerpoint/2010/main" val="19147074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Изображение 3" descr="3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845902" y="1565555"/>
            <a:ext cx="7612298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Надежда - мой компас земной,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А удача - награда за смелость,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А песни довольно одной,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Чтоб только о доме в ней пелось. 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217750" y="1043703"/>
            <a:ext cx="14526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800" b="1" dirty="0" smtClean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Припев:</a:t>
            </a:r>
            <a:endParaRPr lang="ru-RU" sz="2800" b="1" dirty="0">
              <a:ln w="1905"/>
              <a:solidFill>
                <a:srgbClr val="17375E"/>
              </a:solidFill>
              <a:effectLst>
                <a:glow rad="63500">
                  <a:schemeClr val="bg1">
                    <a:alpha val="67000"/>
                  </a:schemeClr>
                </a:glow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77108555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Изображение 3" descr="3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817631" y="1461185"/>
            <a:ext cx="7497863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И забыть по-прежнему нельзя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Всё, что мы когда-то не допели,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Милые усталые глаза,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Синие московские метели.</a:t>
            </a:r>
          </a:p>
        </p:txBody>
      </p:sp>
    </p:spTree>
    <p:extLst>
      <p:ext uri="{BB962C8B-B14F-4D97-AF65-F5344CB8AC3E}">
        <p14:creationId xmlns:p14="http://schemas.microsoft.com/office/powerpoint/2010/main" val="308420875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Изображение 3" descr="3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504497" y="1165468"/>
            <a:ext cx="8158927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Снова между нами города,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Жизнь нас разлучает, как и прежде,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В небе не знакомая звезда </a:t>
            </a:r>
          </a:p>
          <a:p>
            <a:pPr algn="ctr"/>
            <a:r>
              <a:rPr lang="ru-RU" sz="4000" b="1" dirty="0">
                <a:ln w="1905"/>
                <a:solidFill>
                  <a:srgbClr val="17375E"/>
                </a:solidFill>
                <a:effectLst>
                  <a:glow rad="63500">
                    <a:schemeClr val="bg1">
                      <a:alpha val="67000"/>
                    </a:schemeClr>
                  </a:glow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Светит, словно памятник надежде. </a:t>
            </a:r>
          </a:p>
        </p:txBody>
      </p:sp>
    </p:spTree>
    <p:extLst>
      <p:ext uri="{BB962C8B-B14F-4D97-AF65-F5344CB8AC3E}">
        <p14:creationId xmlns:p14="http://schemas.microsoft.com/office/powerpoint/2010/main" val="44576965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214</Words>
  <Application>Microsoft Macintosh PowerPoint</Application>
  <PresentationFormat>Экран (4:3)</PresentationFormat>
  <Paragraphs>40</Paragraphs>
  <Slides>10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Лариса</dc:creator>
  <cp:lastModifiedBy>Лариса</cp:lastModifiedBy>
  <cp:revision>2</cp:revision>
  <dcterms:created xsi:type="dcterms:W3CDTF">2017-03-21T08:08:09Z</dcterms:created>
  <dcterms:modified xsi:type="dcterms:W3CDTF">2017-03-21T08:25:12Z</dcterms:modified>
</cp:coreProperties>
</file>

<file path=docProps/thumbnail.jpeg>
</file>