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6" r:id="rId3"/>
    <p:sldId id="324" r:id="rId4"/>
    <p:sldId id="267" r:id="rId5"/>
    <p:sldId id="269" r:id="rId6"/>
    <p:sldId id="270" r:id="rId7"/>
    <p:sldId id="311" r:id="rId8"/>
    <p:sldId id="271" r:id="rId9"/>
    <p:sldId id="273" r:id="rId10"/>
    <p:sldId id="272" r:id="rId11"/>
    <p:sldId id="274" r:id="rId12"/>
    <p:sldId id="278" r:id="rId13"/>
    <p:sldId id="279" r:id="rId14"/>
    <p:sldId id="275" r:id="rId15"/>
    <p:sldId id="280" r:id="rId16"/>
    <p:sldId id="276" r:id="rId17"/>
    <p:sldId id="277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81" r:id="rId26"/>
    <p:sldId id="290" r:id="rId27"/>
    <p:sldId id="291" r:id="rId28"/>
    <p:sldId id="292" r:id="rId29"/>
    <p:sldId id="293" r:id="rId30"/>
    <p:sldId id="282" r:id="rId31"/>
    <p:sldId id="296" r:id="rId32"/>
    <p:sldId id="294" r:id="rId33"/>
    <p:sldId id="297" r:id="rId34"/>
    <p:sldId id="299" r:id="rId35"/>
    <p:sldId id="300" r:id="rId36"/>
    <p:sldId id="295" r:id="rId37"/>
    <p:sldId id="301" r:id="rId38"/>
    <p:sldId id="298" r:id="rId39"/>
    <p:sldId id="302" r:id="rId40"/>
    <p:sldId id="304" r:id="rId41"/>
    <p:sldId id="268" r:id="rId42"/>
    <p:sldId id="306" r:id="rId43"/>
    <p:sldId id="307" r:id="rId44"/>
    <p:sldId id="325" r:id="rId45"/>
    <p:sldId id="323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05" r:id="rId57"/>
    <p:sldId id="309" r:id="rId58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6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44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445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15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5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37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79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537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7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99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752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76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76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5F24B-176E-9746-880E-046F326BE0A0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1C2D9-6409-B546-AE28-E8B19B55B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341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jp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18.jp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19.jp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image" Target="../media/image19.jp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21.jp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23.jp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2.png"/><Relationship Id="rId5" Type="http://schemas.openxmlformats.org/officeDocument/2006/relationships/image" Target="../media/image2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6" Type="http://schemas.microsoft.com/office/2007/relationships/hdphoto" Target="../media/hdphoto1.wdp"/><Relationship Id="rId7" Type="http://schemas.openxmlformats.org/officeDocument/2006/relationships/image" Target="../media/image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.png"/><Relationship Id="rId7" Type="http://schemas.microsoft.com/office/2007/relationships/hdphoto" Target="../media/hdphoto1.wdp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8.jp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1.jp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4" Type="http://schemas.openxmlformats.org/officeDocument/2006/relationships/image" Target="../media/image9.png"/><Relationship Id="rId5" Type="http://schemas.openxmlformats.org/officeDocument/2006/relationships/image" Target="../media/image2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3.jpg"/><Relationship Id="rId6" Type="http://schemas.openxmlformats.org/officeDocument/2006/relationships/image" Target="../media/image3.jpg"/><Relationship Id="rId7" Type="http://schemas.openxmlformats.org/officeDocument/2006/relationships/image" Target="../media/image34.jpg"/><Relationship Id="rId8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10.png"/><Relationship Id="rId6" Type="http://schemas.openxmlformats.org/officeDocument/2006/relationships/image" Target="../media/image11.jpg"/><Relationship Id="rId7" Type="http://schemas.openxmlformats.org/officeDocument/2006/relationships/image" Target="../media/image12.jpg"/><Relationship Id="rId8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4.jp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8.jpg"/><Relationship Id="rId6" Type="http://schemas.openxmlformats.org/officeDocument/2006/relationships/image" Target="../media/image39.jpg"/><Relationship Id="rId7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41.jp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42.jp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14.jp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8.jp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jp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17.jp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pic>
        <p:nvPicPr>
          <p:cNvPr id="9" name="Изображение 8" descr="anna-w-germ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946">
            <a:off x="6312335" y="2263704"/>
            <a:ext cx="1805287" cy="2362058"/>
          </a:xfrm>
          <a:prstGeom prst="rect">
            <a:avLst/>
          </a:prstGeom>
        </p:spPr>
      </p:pic>
      <p:pic>
        <p:nvPicPr>
          <p:cNvPr id="10" name="Изображение 9" descr="6_cover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0"/>
          <a:stretch/>
        </p:blipFill>
        <p:spPr>
          <a:xfrm rot="1151121">
            <a:off x="7028855" y="24251"/>
            <a:ext cx="1791782" cy="2270797"/>
          </a:xfrm>
          <a:prstGeom prst="rect">
            <a:avLst/>
          </a:prstGeom>
        </p:spPr>
      </p:pic>
      <p:pic>
        <p:nvPicPr>
          <p:cNvPr id="13" name="Изображение 12" descr="вав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180">
            <a:off x="5645176" y="4523805"/>
            <a:ext cx="1795106" cy="2340370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1758793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74732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5" descr="28_main.jpg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568" r="-25568"/>
          <a:stretch>
            <a:fillRect/>
          </a:stretch>
        </p:blipFill>
        <p:spPr>
          <a:xfrm>
            <a:off x="943491" y="1877763"/>
            <a:ext cx="7665405" cy="4016873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270013"/>
            <a:ext cx="8079173" cy="867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vl267624.jpg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9" b="-1989"/>
          <a:stretch>
            <a:fillRect/>
          </a:stretch>
        </p:blipFill>
        <p:spPr>
          <a:xfrm>
            <a:off x="1035944" y="1997720"/>
            <a:ext cx="6867682" cy="3776960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35" y="448356"/>
            <a:ext cx="10139669" cy="810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9" y="4727250"/>
            <a:ext cx="14695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Иоанна</a:t>
            </a:r>
            <a:r>
              <a:rPr lang="en-US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4:16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21223307">
            <a:off x="1929964" y="2751779"/>
            <a:ext cx="5440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 есть любовь…</a:t>
            </a:r>
          </a:p>
        </p:txBody>
      </p:sp>
      <p:pic>
        <p:nvPicPr>
          <p:cNvPr id="12" name="Содержимое 3" descr="vl26762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9" b="-1989"/>
          <a:stretch>
            <a:fillRect/>
          </a:stretch>
        </p:blipFill>
        <p:spPr>
          <a:xfrm rot="864776">
            <a:off x="5328799" y="3569672"/>
            <a:ext cx="1817018" cy="1610897"/>
          </a:xfrm>
          <a:prstGeom prst="rect">
            <a:avLst/>
          </a:prstGeom>
        </p:spPr>
      </p:pic>
      <p:pic>
        <p:nvPicPr>
          <p:cNvPr id="8" name="Изображение 7" descr="ramk3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9391">
            <a:off x="5018738" y="3090058"/>
            <a:ext cx="2463303" cy="257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5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25097"/>
            <a:ext cx="146952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Песня Песней 8:7</a:t>
            </a:r>
          </a:p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rot="21216571">
            <a:off x="1597588" y="1945667"/>
            <a:ext cx="6098793" cy="4401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Большие воды не могут потушить любви, и реки не зальют ее. Если бы кто давал </a:t>
            </a:r>
            <a:r>
              <a:rPr lang="en-US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богатство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</a:t>
            </a:r>
            <a:endParaRPr lang="en-US" sz="32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своего</a:t>
            </a:r>
            <a:r>
              <a:rPr lang="en-US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любовь,</a:t>
            </a:r>
            <a:endParaRPr lang="en-US" sz="32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 он был 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 </a:t>
            </a:r>
            <a:endParaRPr lang="en-US" sz="32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отвергнут </a:t>
            </a:r>
          </a:p>
          <a:p>
            <a:pPr algn="ctr"/>
            <a:r>
              <a:rPr lang="ru-RU" sz="32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презрением. 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/>
            <a:endParaRPr lang="ru-RU" sz="2400" b="1" kern="1200" dirty="0"/>
          </a:p>
        </p:txBody>
      </p:sp>
    </p:spTree>
    <p:extLst>
      <p:ext uri="{BB962C8B-B14F-4D97-AF65-F5344CB8AC3E}">
        <p14:creationId xmlns:p14="http://schemas.microsoft.com/office/powerpoint/2010/main" val="116451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Изображение 7" descr="medium_1ffb853aaf3f9d084f2af0edc4ad536f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1232">
            <a:off x="4349653" y="2060588"/>
            <a:ext cx="3146202" cy="4194936"/>
          </a:xfrm>
          <a:prstGeom prst="rect">
            <a:avLst/>
          </a:prstGeom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754" y="1124678"/>
            <a:ext cx="4972958" cy="55230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484526">
            <a:off x="4231653" y="5346412"/>
            <a:ext cx="29827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Анна Герман</a:t>
            </a:r>
            <a:endParaRPr lang="ru-RU" sz="32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857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/>
              <a:t> 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Исход 20:14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214892">
            <a:off x="1649176" y="2831566"/>
            <a:ext cx="5641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прелюбодействуй. </a:t>
            </a:r>
          </a:p>
        </p:txBody>
      </p:sp>
    </p:spTree>
    <p:extLst>
      <p:ext uri="{BB962C8B-B14F-4D97-AF65-F5344CB8AC3E}">
        <p14:creationId xmlns:p14="http://schemas.microsoft.com/office/powerpoint/2010/main" val="39507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anna_german_zbigniew_tucholski_580x0_rozmiar-niestandardowy.jpg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52" r="-3452"/>
          <a:stretch>
            <a:fillRect/>
          </a:stretch>
        </p:blipFill>
        <p:spPr>
          <a:xfrm>
            <a:off x="575588" y="1790954"/>
            <a:ext cx="7882611" cy="4525963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9" y="1539487"/>
            <a:ext cx="7788391" cy="50039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37330" y="1029407"/>
            <a:ext cx="4738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Герман Збигнев </a:t>
            </a:r>
            <a:r>
              <a:rPr lang="ru-RU" sz="2800" b="1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Тухольский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361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Анна-Герман-семья-Аня-мама-бабушка-фото-v1562-600x681.jpg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189" r="-53189"/>
          <a:stretch>
            <a:fillRect/>
          </a:stretch>
        </p:blipFill>
        <p:spPr>
          <a:xfrm rot="550630">
            <a:off x="1791499" y="1782173"/>
            <a:ext cx="6612379" cy="3636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35" y="994848"/>
            <a:ext cx="4894542" cy="5435954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5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538" y="4625075"/>
            <a:ext cx="15529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14:4-5</a:t>
            </a:r>
            <a:endParaRPr lang="ru-RU" sz="36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/>
              <a:t> 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233317">
            <a:off x="1577806" y="2041149"/>
            <a:ext cx="58920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Вот скот, который вам можно есть: волы, овцы, козы, 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олень и серна, и буйвол, и </a:t>
            </a:r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лань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и зубр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200" b="1" i="1" kern="1200" dirty="0" err="1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орикс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200" b="1" i="1" kern="1200" dirty="0" err="1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камелопард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645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Втор. 14:6</a:t>
            </a:r>
            <a:endParaRPr lang="ru-RU" sz="36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249970">
            <a:off x="1606120" y="2162091"/>
            <a:ext cx="57573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Всякий скот, у которого раздвоены копыта и на обоих копытах глубокий разрез, и </a:t>
            </a:r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который скот</a:t>
            </a:r>
            <a:endParaRPr lang="en-US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жует жвачку,</a:t>
            </a:r>
            <a:endParaRPr lang="en-US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тот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ешьте</a:t>
            </a:r>
            <a:r>
              <a:rPr lang="ru-RU" sz="3200" b="1" i="1" kern="1200" dirty="0"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38022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1. Анна Герман   Один раз в год сады цветут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6696" y="250635"/>
            <a:ext cx="8530608" cy="639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1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Втор.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14:7</a:t>
            </a:r>
            <a:r>
              <a:rPr lang="ru-RU" b="1" dirty="0" smtClean="0"/>
              <a:t> 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21235426">
            <a:off x="1800013" y="2163521"/>
            <a:ext cx="5786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только сих не ешьте из жующих жвачку и имеющих раздвоенные </a:t>
            </a:r>
            <a:r>
              <a:rPr lang="en-US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копыта с</a:t>
            </a:r>
            <a:endParaRPr lang="en-US" sz="3600" b="1" i="1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глубоким разрезом</a:t>
            </a:r>
            <a:r>
              <a:rPr lang="ru-RU" sz="3600" b="1" dirty="0" smtClean="0"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: </a:t>
            </a:r>
            <a:endParaRPr lang="ru-RU" sz="3600" dirty="0"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412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14:7</a:t>
            </a:r>
            <a:r>
              <a:rPr lang="ru-RU" sz="2400" b="1" dirty="0" smtClean="0"/>
              <a:t> 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/>
              <a:t> 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21211336">
            <a:off x="1745889" y="2076955"/>
            <a:ext cx="57139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верблюда, зайца и тушканчика, потому что, хотя они жуют жвачку, но копыта у них не 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раздвоены: нечисты 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они для вас;</a:t>
            </a:r>
            <a:endParaRPr lang="ru-RU" sz="32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90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Втор.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14:8</a:t>
            </a:r>
            <a:r>
              <a:rPr lang="ru-RU" b="1" dirty="0" smtClean="0"/>
              <a:t> 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213652">
            <a:off x="1514200" y="2256769"/>
            <a:ext cx="61300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свиньи, потому что копыта у нее раздвоены, но не жует жвачки: нечиста она для вас; </a:t>
            </a:r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ешьте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мяса</a:t>
            </a:r>
            <a:endParaRPr lang="en-US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их,</a:t>
            </a:r>
            <a:r>
              <a:rPr lang="en-US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трупам </a:t>
            </a:r>
            <a:endParaRPr lang="en-US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и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r>
              <a:rPr lang="en-US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прикасайтесь. </a:t>
            </a:r>
            <a:endParaRPr lang="ru-RU" sz="32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Втор.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14:9</a:t>
            </a:r>
            <a:r>
              <a:rPr lang="ru-RU" b="1" dirty="0" smtClean="0"/>
              <a:t> 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180592">
            <a:off x="2083445" y="2244232"/>
            <a:ext cx="5343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всех животных, которые в воде, ешьте всех, у которых есть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перья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чешуя…</a:t>
            </a:r>
          </a:p>
        </p:txBody>
      </p:sp>
    </p:spTree>
    <p:extLst>
      <p:ext uri="{BB962C8B-B14F-4D97-AF65-F5344CB8AC3E}">
        <p14:creationId xmlns:p14="http://schemas.microsoft.com/office/powerpoint/2010/main" val="89850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Втор.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14:11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249064">
            <a:off x="1665046" y="2400121"/>
            <a:ext cx="56094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Всякую птицу чистую ешьте</a:t>
            </a:r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244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6445">
            <a:off x="1717640" y="1253994"/>
            <a:ext cx="3394689" cy="2343026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0233">
            <a:off x="5407828" y="1505896"/>
            <a:ext cx="3294362" cy="2353116"/>
          </a:xfrm>
          <a:prstGeom prst="rect">
            <a:avLst/>
          </a:prstGeom>
        </p:spPr>
      </p:pic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766470"/>
            <a:ext cx="7837714" cy="3521746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36892">
            <a:off x="4565933" y="3829789"/>
            <a:ext cx="3498116" cy="2322967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8088">
            <a:off x="1175492" y="3800635"/>
            <a:ext cx="3394244" cy="2340588"/>
          </a:xfrm>
          <a:prstGeom prst="rect">
            <a:avLst/>
          </a:prstGeom>
        </p:spPr>
      </p:pic>
      <p:pic>
        <p:nvPicPr>
          <p:cNvPr id="8" name="Изображение 7" descr="0_91719_dad6bfa0_orig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70" y="3211110"/>
            <a:ext cx="7837714" cy="352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3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Притчи 14: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218902">
            <a:off x="1735246" y="2080499"/>
            <a:ext cx="56514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Мудрая жена устроит дом свой, а глупая разрушит его своими руками. </a:t>
            </a:r>
            <a:endParaRPr lang="ru-RU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585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Притчи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31:10-11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192890">
            <a:off x="1653686" y="2076956"/>
            <a:ext cx="563219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1200" dirty="0" smtClean="0"/>
              <a:t>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найдет добродетельную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жену? цена ее выше жемчугов;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уверено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в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ней сердце мужа ее, </a:t>
            </a:r>
            <a:endParaRPr lang="ru-RU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и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не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останется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без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прибытка; </a:t>
            </a:r>
            <a:endParaRPr lang="ru-RU" sz="20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733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Притчи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31:12-13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206534">
            <a:off x="1575952" y="2292399"/>
            <a:ext cx="583503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воздает ему добром, а не злом, во все дни жизни своей. 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Добывает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шерсть и лен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 охотою работает </a:t>
            </a:r>
            <a:endParaRPr lang="ru-RU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своими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руками.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4379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Притчи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31:30</a:t>
            </a:r>
          </a:p>
        </p:txBody>
      </p:sp>
      <p:sp>
        <p:nvSpPr>
          <p:cNvPr id="10" name="Прямоугольник 9"/>
          <p:cNvSpPr/>
          <p:nvPr/>
        </p:nvSpPr>
        <p:spPr>
          <a:xfrm rot="21220868">
            <a:off x="1839054" y="2115805"/>
            <a:ext cx="567017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Миловидность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обманчива и красота суетна; но жена,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боящаяся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Господа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достойна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хвалы. </a:t>
            </a:r>
          </a:p>
          <a:p>
            <a:pPr algn="ctr"/>
            <a:endParaRPr lang="ru-RU" sz="2400" b="1" kern="1200" dirty="0" smtClean="0"/>
          </a:p>
          <a:p>
            <a:pPr algn="ctr"/>
            <a:r>
              <a:rPr lang="ru-RU" sz="2400" b="1" kern="1200" dirty="0"/>
              <a:t>	</a:t>
            </a:r>
            <a:r>
              <a:rPr lang="ru-RU" sz="2400" b="1" kern="1200" dirty="0" smtClean="0"/>
              <a:t>					</a:t>
            </a:r>
            <a:endParaRPr lang="ru-RU" sz="2400" b="1" kern="1200" dirty="0"/>
          </a:p>
        </p:txBody>
      </p:sp>
    </p:spTree>
    <p:extLst>
      <p:ext uri="{BB962C8B-B14F-4D97-AF65-F5344CB8AC3E}">
        <p14:creationId xmlns:p14="http://schemas.microsoft.com/office/powerpoint/2010/main" val="164384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14" name="Изображение 13" descr="maxresdefault-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672" y="1767884"/>
            <a:ext cx="5664174" cy="4236631"/>
          </a:xfrm>
          <a:prstGeom prst="rect">
            <a:avLst/>
          </a:prstGeom>
        </p:spPr>
      </p:pic>
      <p:pic>
        <p:nvPicPr>
          <p:cNvPr id="11" name="Изображение 10" descr="4404727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03" y="178267"/>
            <a:ext cx="8841418" cy="88414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2808" y="1019766"/>
            <a:ext cx="357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Анна Герман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5728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55069118.jpg"/>
          <p:cNvPicPr>
            <a:picLocks noGrp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16" r="-20716" b="5357"/>
          <a:stretch/>
        </p:blipFill>
        <p:spPr>
          <a:xfrm>
            <a:off x="197275" y="1807271"/>
            <a:ext cx="8833835" cy="4491930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97" y="1619931"/>
            <a:ext cx="6601806" cy="49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3german_muj.jpg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263" r="-46263"/>
          <a:stretch>
            <a:fillRect/>
          </a:stretch>
        </p:blipFill>
        <p:spPr>
          <a:xfrm>
            <a:off x="1700709" y="1619932"/>
            <a:ext cx="8352847" cy="4593745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62631" y="-1303588"/>
            <a:ext cx="6757491" cy="9364664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3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21227283">
            <a:off x="1596525" y="2086968"/>
            <a:ext cx="589762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Господь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— Пастырь мой; я ни в чем не буду нуждаться: 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покоит меня на злачных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пажитях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водит </a:t>
            </a:r>
            <a:endParaRPr lang="ru-RU" sz="32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меня </a:t>
            </a:r>
            <a:r>
              <a:rPr lang="ru-RU" sz="32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водам </a:t>
            </a:r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тихим, </a:t>
            </a:r>
            <a:endParaRPr lang="ru-RU" sz="32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kern="1200" dirty="0" smtClean="0"/>
              <a:t> </a:t>
            </a:r>
            <a:endParaRPr lang="ru-RU" sz="3600" kern="1200" dirty="0"/>
          </a:p>
        </p:txBody>
      </p:sp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Псалтирь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22:1-2</a:t>
            </a:r>
          </a:p>
        </p:txBody>
      </p:sp>
    </p:spTree>
    <p:extLst>
      <p:ext uri="{BB962C8B-B14F-4D97-AF65-F5344CB8AC3E}">
        <p14:creationId xmlns:p14="http://schemas.microsoft.com/office/powerpoint/2010/main" val="330422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Псалтирь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22:3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234647">
            <a:off x="2070780" y="2223168"/>
            <a:ext cx="54018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одкрепляет душу мою, направляет меня на стези правды ради имени Своего. 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897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660391"/>
            <a:ext cx="14695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Псалтирь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22:4</a:t>
            </a:r>
          </a:p>
          <a:p>
            <a:pPr algn="ctr"/>
            <a:endParaRPr lang="ru-RU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21197930">
            <a:off x="2001446" y="2116486"/>
            <a:ext cx="55835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 </a:t>
            </a:r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я пойду и долиною смертной тени, не убоюсь зла, потому что Ты со мной; Твой жезл и Твой 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посох — они 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успокаивают меня. 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833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Псалтирь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22:6</a:t>
            </a:r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153285">
            <a:off x="1859549" y="1989988"/>
            <a:ext cx="59339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Так, благость и милость да сопровождают меня во все дни жизни моей, и я пребуду в доме </a:t>
            </a:r>
            <a:endParaRPr lang="ru-RU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Господнем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многие дни. </a:t>
            </a:r>
          </a:p>
        </p:txBody>
      </p:sp>
    </p:spTree>
    <p:extLst>
      <p:ext uri="{BB962C8B-B14F-4D97-AF65-F5344CB8AC3E}">
        <p14:creationId xmlns:p14="http://schemas.microsoft.com/office/powerpoint/2010/main" val="50851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13" name="Изображение 12" descr="46971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51"/>
          <a:stretch/>
        </p:blipFill>
        <p:spPr>
          <a:xfrm rot="321356">
            <a:off x="330081" y="3168379"/>
            <a:ext cx="3055522" cy="2398170"/>
          </a:xfrm>
          <a:prstGeom prst="rect">
            <a:avLst/>
          </a:prstGeom>
        </p:spPr>
      </p:pic>
      <p:pic>
        <p:nvPicPr>
          <p:cNvPr id="9" name="Содержимое 3" descr="anna-w-german.jpg"/>
          <p:cNvPicPr>
            <a:picLocks noGrp="1"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7" r="4923"/>
          <a:stretch/>
        </p:blipFill>
        <p:spPr>
          <a:xfrm rot="21139261">
            <a:off x="3625752" y="1671268"/>
            <a:ext cx="2550301" cy="4048018"/>
          </a:xfrm>
          <a:prstGeom prst="rect">
            <a:avLst/>
          </a:prstGeom>
        </p:spPr>
      </p:pic>
      <p:pic>
        <p:nvPicPr>
          <p:cNvPr id="10" name="Изображение 9" descr="uzn_1382043033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6" r="12462"/>
          <a:stretch/>
        </p:blipFill>
        <p:spPr>
          <a:xfrm rot="335337">
            <a:off x="6408239" y="2069443"/>
            <a:ext cx="2373726" cy="3842295"/>
          </a:xfrm>
          <a:prstGeom prst="rect">
            <a:avLst/>
          </a:prstGeom>
        </p:spPr>
      </p:pic>
      <p:pic>
        <p:nvPicPr>
          <p:cNvPr id="8" name="Изображение 7" descr="01 Three Polaroi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1826"/>
            <a:ext cx="91440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7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 rotWithShape="1">
          <a:blip r:embed="rId5"/>
          <a:srcRect l="8445" r="8247"/>
          <a:stretch/>
        </p:blipFill>
        <p:spPr>
          <a:xfrm rot="21195175">
            <a:off x="711624" y="2818212"/>
            <a:ext cx="3817860" cy="257496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 rotWithShape="1">
          <a:blip r:embed="rId6"/>
          <a:srcRect l="9540"/>
          <a:stretch/>
        </p:blipFill>
        <p:spPr>
          <a:xfrm rot="456006">
            <a:off x="4899639" y="2985137"/>
            <a:ext cx="3798420" cy="2664010"/>
          </a:xfrm>
          <a:prstGeom prst="rect">
            <a:avLst/>
          </a:prstGeom>
        </p:spPr>
      </p:pic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12" y="2214913"/>
            <a:ext cx="8864788" cy="398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7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Марка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1:9</a:t>
            </a:r>
          </a:p>
        </p:txBody>
      </p:sp>
      <p:sp>
        <p:nvSpPr>
          <p:cNvPr id="10" name="Прямоугольник 9"/>
          <p:cNvSpPr/>
          <p:nvPr/>
        </p:nvSpPr>
        <p:spPr>
          <a:xfrm rot="21222393">
            <a:off x="1787356" y="2442208"/>
            <a:ext cx="58457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 в те дни, пришел Иисус из Назарета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Галилейского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и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крестился от </a:t>
            </a:r>
            <a:endParaRPr lang="ru-RU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Иордане. </a:t>
            </a:r>
            <a:endParaRPr lang="ru-RU" sz="1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342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Марка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16:16</a:t>
            </a:r>
          </a:p>
        </p:txBody>
      </p:sp>
      <p:sp>
        <p:nvSpPr>
          <p:cNvPr id="10" name="Прямоугольник 9"/>
          <p:cNvSpPr/>
          <p:nvPr/>
        </p:nvSpPr>
        <p:spPr>
          <a:xfrm rot="21241226">
            <a:off x="1606951" y="2163390"/>
            <a:ext cx="58383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будет веровать и креститься, спасен будет; а кто не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будет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веровать, </a:t>
            </a:r>
            <a:endParaRPr lang="ru-RU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осужден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будет. </a:t>
            </a:r>
          </a:p>
        </p:txBody>
      </p:sp>
    </p:spTree>
    <p:extLst>
      <p:ext uri="{BB962C8B-B14F-4D97-AF65-F5344CB8AC3E}">
        <p14:creationId xmlns:p14="http://schemas.microsoft.com/office/powerpoint/2010/main" val="4117980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2"/>
          <p:cNvPicPr>
            <a:picLocks noGrp="1" noChangeAspect="1"/>
          </p:cNvPicPr>
          <p:nvPr/>
        </p:nvPicPr>
        <p:blipFill rotWithShape="1">
          <a:blip r:embed="rId5"/>
          <a:srcRect l="13205" t="20577" r="9492" b="20577"/>
          <a:stretch/>
        </p:blipFill>
        <p:spPr>
          <a:xfrm rot="388885">
            <a:off x="4477173" y="1800912"/>
            <a:ext cx="3519233" cy="2503735"/>
          </a:xfrm>
          <a:prstGeom prst="rect">
            <a:avLst/>
          </a:prstGeom>
        </p:spPr>
      </p:pic>
      <p:pic>
        <p:nvPicPr>
          <p:cNvPr id="10" name="Изображение 9" descr="Анна-Герман-детство-первые-дни-после-переезда-из-СССР-во-Вроцлав-фото-v796-600x468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1771">
            <a:off x="3367085" y="3660299"/>
            <a:ext cx="3392024" cy="2412128"/>
          </a:xfrm>
          <a:prstGeom prst="rect">
            <a:avLst/>
          </a:prstGeom>
        </p:spPr>
      </p:pic>
      <p:pic>
        <p:nvPicPr>
          <p:cNvPr id="9" name="Изображение 8" descr="Анна-Герман-в-детстве-фото-v791-459x70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8506">
            <a:off x="1139099" y="2467825"/>
            <a:ext cx="2563104" cy="374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0_9172c_1f326f9_ori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76514" y="140264"/>
            <a:ext cx="5390972" cy="765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0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17194">
            <a:off x="1507797" y="4718203"/>
            <a:ext cx="146952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Иоанна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3:5</a:t>
            </a:r>
          </a:p>
        </p:txBody>
      </p:sp>
      <p:sp>
        <p:nvSpPr>
          <p:cNvPr id="10" name="Прямоугольник 9"/>
          <p:cNvSpPr/>
          <p:nvPr/>
        </p:nvSpPr>
        <p:spPr>
          <a:xfrm rot="21226959">
            <a:off x="1623507" y="2346769"/>
            <a:ext cx="58167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Иисус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отвечал: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не родится от воды и Духа,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не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может войти </a:t>
            </a:r>
            <a:endParaRPr lang="ru-RU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Царствие Божие. </a:t>
            </a:r>
          </a:p>
          <a:p>
            <a:pPr algn="ctr"/>
            <a:endParaRPr lang="ru-RU" sz="2400" b="1" kern="1200" dirty="0" smtClean="0"/>
          </a:p>
          <a:p>
            <a:pPr algn="ctr"/>
            <a:r>
              <a:rPr lang="ru-RU" sz="2400" b="1" kern="1200" dirty="0"/>
              <a:t>	</a:t>
            </a:r>
            <a:r>
              <a:rPr lang="ru-RU" sz="2400" b="1" kern="1200" dirty="0" smtClean="0"/>
              <a:t>						</a:t>
            </a:r>
            <a:endParaRPr lang="ru-RU" sz="2400" b="1" kern="1200" dirty="0"/>
          </a:p>
        </p:txBody>
      </p:sp>
    </p:spTree>
    <p:extLst>
      <p:ext uri="{BB962C8B-B14F-4D97-AF65-F5344CB8AC3E}">
        <p14:creationId xmlns:p14="http://schemas.microsoft.com/office/powerpoint/2010/main" val="232515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Изображение 7" descr="uzn_138204303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213" y="1560547"/>
            <a:ext cx="3791824" cy="4651305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5782" y="-739085"/>
            <a:ext cx="7220367" cy="797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1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Изображение 7" descr="hope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32"/>
          <a:stretch/>
        </p:blipFill>
        <p:spPr>
          <a:xfrm>
            <a:off x="3097649" y="1784533"/>
            <a:ext cx="2759215" cy="3631834"/>
          </a:xfrm>
          <a:prstGeom prst="rect">
            <a:avLst/>
          </a:prstGeom>
        </p:spPr>
      </p:pic>
      <p:pic>
        <p:nvPicPr>
          <p:cNvPr id="9" name="Изображение 8" descr="f1526948cb3bee93ac9958cc1046780a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421">
            <a:off x="5278181" y="2614739"/>
            <a:ext cx="2716456" cy="3856778"/>
          </a:xfrm>
          <a:prstGeom prst="rect">
            <a:avLst/>
          </a:prstGeom>
        </p:spPr>
      </p:pic>
      <p:pic>
        <p:nvPicPr>
          <p:cNvPr id="7" name="Изображение 6" descr="a0011f980f0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069" y="703762"/>
            <a:ext cx="7074104" cy="636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6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Изображение 7" descr="annagerman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456" y="1845261"/>
            <a:ext cx="5835088" cy="4367980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05" y="0"/>
            <a:ext cx="8597693" cy="949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9" name="Изображение 8" descr="at58149188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448" y="1363956"/>
            <a:ext cx="3710456" cy="4865997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5782" y="-739085"/>
            <a:ext cx="7220367" cy="797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5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адежд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87683" y="0"/>
            <a:ext cx="9431683" cy="7341462"/>
          </a:xfrm>
        </p:spPr>
      </p:pic>
    </p:spTree>
    <p:extLst>
      <p:ext uri="{BB962C8B-B14F-4D97-AF65-F5344CB8AC3E}">
        <p14:creationId xmlns:p14="http://schemas.microsoft.com/office/powerpoint/2010/main" val="3928219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2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70411" y="1576427"/>
            <a:ext cx="3589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Надежда</a:t>
            </a:r>
            <a:endParaRPr lang="ru-RU" sz="6600" b="1" dirty="0">
              <a:ln w="1905"/>
              <a:solidFill>
                <a:srgbClr val="17375E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400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5976" y="1296864"/>
            <a:ext cx="6850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Светит незнакомая звезда, </a:t>
            </a:r>
          </a:p>
          <a:p>
            <a:pPr algn="ctr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Снова мы оторваны от дома, </a:t>
            </a:r>
          </a:p>
          <a:p>
            <a:pPr algn="ctr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Снова между нами города, </a:t>
            </a:r>
          </a:p>
          <a:p>
            <a:pPr algn="ctr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Взлётные огни аэродромов. </a:t>
            </a:r>
          </a:p>
        </p:txBody>
      </p:sp>
    </p:spTree>
    <p:extLst>
      <p:ext uri="{BB962C8B-B14F-4D97-AF65-F5344CB8AC3E}">
        <p14:creationId xmlns:p14="http://schemas.microsoft.com/office/powerpoint/2010/main" val="317273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348741"/>
            <a:ext cx="75253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Здесь у нас туманы и дожди, 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Здесь у нас холодные рассветы, 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Здесь на неизведанном пути 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Ждут замысловатые сюжеты.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4974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5902" y="1565555"/>
            <a:ext cx="76122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Надежда - мой компас земной,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удача - награда за смелость,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песни довольно одной,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Чтоб только о доме в ней пелось.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7750" y="1043703"/>
            <a:ext cx="1452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Припев:</a:t>
            </a:r>
            <a:endParaRPr lang="ru-RU" sz="2800" b="1" dirty="0">
              <a:ln w="1905"/>
              <a:solidFill>
                <a:srgbClr val="17375E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177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AnnaGerman-80.jpg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32" r="-17732"/>
          <a:stretch>
            <a:fillRect/>
          </a:stretch>
        </p:blipFill>
        <p:spPr>
          <a:xfrm>
            <a:off x="452087" y="1814939"/>
            <a:ext cx="8320931" cy="446999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571" y="1631859"/>
            <a:ext cx="6436859" cy="48102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2087" y="1032587"/>
            <a:ext cx="2927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Анна Герман</a:t>
            </a:r>
            <a:endParaRPr lang="ru-RU" sz="36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148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366445"/>
            <a:ext cx="7772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поверь, что здесь, издалека,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Многое теряется из виду,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Тают грозовые облака,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Кажутся нелепыми обиды.</a:t>
            </a:r>
          </a:p>
        </p:txBody>
      </p:sp>
    </p:spTree>
    <p:extLst>
      <p:ext uri="{BB962C8B-B14F-4D97-AF65-F5344CB8AC3E}">
        <p14:creationId xmlns:p14="http://schemas.microsoft.com/office/powerpoint/2010/main" val="199906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261106"/>
            <a:ext cx="7772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Надо только выучиться ждать,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Надо быть спокойным и упрямым,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Чтоб порой от жизни получать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Радости скупые телеграммы.</a:t>
            </a:r>
          </a:p>
        </p:txBody>
      </p:sp>
    </p:spTree>
    <p:extLst>
      <p:ext uri="{BB962C8B-B14F-4D97-AF65-F5344CB8AC3E}">
        <p14:creationId xmlns:p14="http://schemas.microsoft.com/office/powerpoint/2010/main" val="171964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5902" y="1565555"/>
            <a:ext cx="76122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Надежда - мой компас земной,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удача - награда за смелость,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песни довольно одной,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Чтоб только о доме в ней пелось.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7750" y="1043703"/>
            <a:ext cx="1452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Припев:</a:t>
            </a:r>
            <a:endParaRPr lang="ru-RU" sz="2800" b="1" dirty="0">
              <a:ln w="1905"/>
              <a:solidFill>
                <a:srgbClr val="17375E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724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7631" y="1461185"/>
            <a:ext cx="74978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забыть по-прежнему нельзя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Всё, что мы когда-то не допели,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Милые усталые глаза,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Синие московские метели.</a:t>
            </a:r>
          </a:p>
        </p:txBody>
      </p:sp>
    </p:spTree>
    <p:extLst>
      <p:ext uri="{BB962C8B-B14F-4D97-AF65-F5344CB8AC3E}">
        <p14:creationId xmlns:p14="http://schemas.microsoft.com/office/powerpoint/2010/main" val="299212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4497" y="1165468"/>
            <a:ext cx="81589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Снова между нами города,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Жизнь нас разлучает, как и прежде,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небе не знакомая звезда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Светит, словно памятник надежде. </a:t>
            </a:r>
          </a:p>
        </p:txBody>
      </p:sp>
    </p:spTree>
    <p:extLst>
      <p:ext uri="{BB962C8B-B14F-4D97-AF65-F5344CB8AC3E}">
        <p14:creationId xmlns:p14="http://schemas.microsoft.com/office/powerpoint/2010/main" val="142348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5902" y="1565555"/>
            <a:ext cx="76122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Надежда - мой компас земной,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удача - награда за смелость,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песни довольно одной, </a:t>
            </a:r>
          </a:p>
          <a:p>
            <a:pPr algn="ctr"/>
            <a:r>
              <a:rPr lang="ru-RU" sz="4000" b="1" dirty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Чтоб только о доме в ней пелось.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7750" y="1043703"/>
            <a:ext cx="1452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17375E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Припев:</a:t>
            </a:r>
            <a:endParaRPr lang="ru-RU" sz="2800" b="1" dirty="0">
              <a:ln w="1905"/>
              <a:solidFill>
                <a:srgbClr val="17375E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Изображение 7" descr="maxresdefault-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79" y="1808063"/>
            <a:ext cx="6227243" cy="4657790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121" y="1619931"/>
            <a:ext cx="6619845" cy="518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7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pic>
        <p:nvPicPr>
          <p:cNvPr id="9" name="Изображение 8" descr="anna-w-germ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3946">
            <a:off x="6312335" y="2263704"/>
            <a:ext cx="1805287" cy="2362058"/>
          </a:xfrm>
          <a:prstGeom prst="rect">
            <a:avLst/>
          </a:prstGeom>
        </p:spPr>
      </p:pic>
      <p:pic>
        <p:nvPicPr>
          <p:cNvPr id="10" name="Изображение 9" descr="6_cover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0"/>
          <a:stretch/>
        </p:blipFill>
        <p:spPr>
          <a:xfrm rot="1151121">
            <a:off x="7028855" y="24251"/>
            <a:ext cx="1791782" cy="2270797"/>
          </a:xfrm>
          <a:prstGeom prst="rect">
            <a:avLst/>
          </a:prstGeom>
        </p:spPr>
      </p:pic>
      <p:pic>
        <p:nvPicPr>
          <p:cNvPr id="13" name="Изображение 12" descr="вав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180">
            <a:off x="5645176" y="4523805"/>
            <a:ext cx="1795106" cy="2340370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1923412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89618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1185191">
            <a:off x="2015831" y="2562760"/>
            <a:ext cx="525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начале сотворил Бог небо и землю.</a:t>
            </a:r>
          </a:p>
        </p:txBody>
      </p:sp>
      <p:sp>
        <p:nvSpPr>
          <p:cNvPr id="9" name="TextBox 8"/>
          <p:cNvSpPr txBox="1"/>
          <p:nvPr/>
        </p:nvSpPr>
        <p:spPr>
          <a:xfrm rot="21303962">
            <a:off x="1507799" y="4773416"/>
            <a:ext cx="1469529" cy="1477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1:1</a:t>
            </a:r>
            <a:endParaRPr lang="ru-RU" sz="20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71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58419" y="186746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950" y="2065663"/>
            <a:ext cx="6318101" cy="47215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96323" y="1078993"/>
            <a:ext cx="4217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ЗАКОН БОЖИЙ</a:t>
            </a:r>
            <a:endParaRPr lang="ru-RU" sz="48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8736" y="2286798"/>
            <a:ext cx="5999255" cy="3693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IV</a:t>
            </a:r>
            <a:r>
              <a:rPr lang="ru-RU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Помни день субботний, чтобы святить его...</a:t>
            </a:r>
          </a:p>
          <a:p>
            <a:pPr algn="ctr"/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Ибо в шесть дней создал Господь небо и землю, море и все, что в них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420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8" name="Содержимое 3" descr="hqdefault.jpg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354180" y="1827000"/>
            <a:ext cx="8104020" cy="4456899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753" y="1619931"/>
            <a:ext cx="6195448" cy="49280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4180" y="1019766"/>
            <a:ext cx="27889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Анна Герман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568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9785" y="178267"/>
            <a:ext cx="4395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 smtClean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  <a:p>
            <a:endParaRPr lang="ru-RU" sz="2800" dirty="0"/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16" y="1465560"/>
            <a:ext cx="7149569" cy="484128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303962">
            <a:off x="1507799" y="4727250"/>
            <a:ext cx="14695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4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Исход 20:12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21240477">
            <a:off x="1692942" y="1891611"/>
            <a:ext cx="58133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Почитай отца твоего и мать твою, чтобы продлились дни твои на земле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которую Господь</a:t>
            </a:r>
            <a:endParaRPr lang="en-US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твой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дает тебе. </a:t>
            </a:r>
          </a:p>
        </p:txBody>
      </p:sp>
    </p:spTree>
    <p:extLst>
      <p:ext uri="{BB962C8B-B14F-4D97-AF65-F5344CB8AC3E}">
        <p14:creationId xmlns:p14="http://schemas.microsoft.com/office/powerpoint/2010/main" val="277817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10047</TotalTime>
  <Words>1095</Words>
  <Application>Microsoft Macintosh PowerPoint</Application>
  <PresentationFormat>Экран (4:3)</PresentationFormat>
  <Paragraphs>226</Paragraphs>
  <Slides>57</Slides>
  <Notes>0</Notes>
  <HiddenSlides>10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45</cp:revision>
  <dcterms:created xsi:type="dcterms:W3CDTF">2017-03-14T14:02:45Z</dcterms:created>
  <dcterms:modified xsi:type="dcterms:W3CDTF">2017-05-15T14:54:23Z</dcterms:modified>
</cp:coreProperties>
</file>