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3" r:id="rId2"/>
    <p:sldId id="256" r:id="rId3"/>
    <p:sldId id="263" r:id="rId4"/>
    <p:sldId id="264" r:id="rId5"/>
    <p:sldId id="265" r:id="rId6"/>
    <p:sldId id="260" r:id="rId7"/>
    <p:sldId id="267" r:id="rId8"/>
    <p:sldId id="272" r:id="rId9"/>
    <p:sldId id="285" r:id="rId10"/>
    <p:sldId id="273" r:id="rId11"/>
    <p:sldId id="274" r:id="rId12"/>
    <p:sldId id="275" r:id="rId13"/>
    <p:sldId id="268" r:id="rId14"/>
    <p:sldId id="276" r:id="rId15"/>
    <p:sldId id="277" r:id="rId16"/>
    <p:sldId id="279" r:id="rId17"/>
    <p:sldId id="280" r:id="rId18"/>
    <p:sldId id="281" r:id="rId19"/>
    <p:sldId id="286" r:id="rId20"/>
    <p:sldId id="287" r:id="rId21"/>
    <p:sldId id="288" r:id="rId22"/>
    <p:sldId id="289" r:id="rId23"/>
    <p:sldId id="278" r:id="rId24"/>
    <p:sldId id="270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4C52"/>
    <a:srgbClr val="632523"/>
    <a:srgbClr val="316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57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601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638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4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37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073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698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76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054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3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223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41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B0BB6-96C4-9845-A963-E771DBA1E591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2B64B-5D85-EE45-9544-BD2258768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41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jp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jp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4.jp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Изображение 10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pic>
        <p:nvPicPr>
          <p:cNvPr id="10" name="Изображение 9" descr="6_cove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0"/>
          <a:stretch/>
        </p:blipFill>
        <p:spPr>
          <a:xfrm rot="1151121">
            <a:off x="7028855" y="24251"/>
            <a:ext cx="1791782" cy="2270797"/>
          </a:xfrm>
          <a:prstGeom prst="rect">
            <a:avLst/>
          </a:prstGeom>
        </p:spPr>
      </p:pic>
      <p:pic>
        <p:nvPicPr>
          <p:cNvPr id="9" name="Изображение 8" descr="anna-w-germa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8104">
            <a:off x="5626084" y="4600792"/>
            <a:ext cx="1805287" cy="2362058"/>
          </a:xfrm>
          <a:prstGeom prst="rect">
            <a:avLst/>
          </a:prstGeom>
        </p:spPr>
      </p:pic>
      <p:pic>
        <p:nvPicPr>
          <p:cNvPr id="13" name="Изображение 12" descr="вав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0180">
            <a:off x="6330976" y="2251291"/>
            <a:ext cx="1795106" cy="2340370"/>
          </a:xfrm>
          <a:prstGeom prst="rect">
            <a:avLst/>
          </a:prstGeom>
        </p:spPr>
      </p:pic>
      <p:pic>
        <p:nvPicPr>
          <p:cNvPr id="7" name="Изображение 6" descr="0_6a836_f53643eb_orig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182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851" y="1825757"/>
            <a:ext cx="47112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О ЗЕМНОМ 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И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 ВЕЧНОМ</a:t>
            </a:r>
            <a:endParaRPr lang="ru-RU" sz="5400" b="1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adley Hand Bold"/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107333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7" name="Изображение 6" descr="58f7b92bb97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55" y="1184880"/>
            <a:ext cx="7295690" cy="5402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4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8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685800" y="2130425"/>
            <a:ext cx="7914009" cy="1579424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74000"/>
                </a:schemeClr>
              </a:gs>
              <a:gs pos="35000">
                <a:schemeClr val="accent3">
                  <a:tint val="37000"/>
                  <a:satMod val="300000"/>
                  <a:alpha val="74000"/>
                </a:schemeClr>
              </a:gs>
              <a:gs pos="100000">
                <a:schemeClr val="accent3">
                  <a:tint val="15000"/>
                  <a:satMod val="350000"/>
                  <a:alpha val="74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200" dirty="0">
                <a:solidFill>
                  <a:srgbClr val="632523"/>
                </a:solidFill>
                <a:cs typeface="Bradley Hand Bold"/>
              </a:rPr>
              <a:t>В минуту жизни </a:t>
            </a:r>
            <a:r>
              <a:rPr lang="ru-RU" sz="4000" b="1" kern="1200" dirty="0" smtClean="0">
                <a:solidFill>
                  <a:srgbClr val="632523"/>
                </a:solidFill>
                <a:cs typeface="Bradley Hand Bold"/>
              </a:rPr>
              <a:t>трудную</a:t>
            </a:r>
          </a:p>
          <a:p>
            <a:pPr algn="ctr"/>
            <a:r>
              <a:rPr lang="ru-RU" sz="4000" b="1" kern="1200" dirty="0" smtClean="0">
                <a:solidFill>
                  <a:srgbClr val="632523"/>
                </a:solidFill>
                <a:cs typeface="Bradley Hand Bold"/>
              </a:rPr>
              <a:t>Теснится </a:t>
            </a:r>
            <a:r>
              <a:rPr lang="ru-RU" sz="4000" b="1" kern="1200" dirty="0">
                <a:solidFill>
                  <a:srgbClr val="632523"/>
                </a:solidFill>
                <a:cs typeface="Bradley Hand Bold"/>
              </a:rPr>
              <a:t>ль в сердце грусть</a:t>
            </a:r>
            <a:r>
              <a:rPr lang="ru-RU" sz="4000" b="1" i="1" kern="1200" dirty="0">
                <a:solidFill>
                  <a:srgbClr val="632523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61470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143" y="2215359"/>
            <a:ext cx="7963057" cy="2387501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73000"/>
                </a:schemeClr>
              </a:gs>
              <a:gs pos="35000">
                <a:schemeClr val="accent3">
                  <a:tint val="37000"/>
                  <a:satMod val="300000"/>
                  <a:alpha val="73000"/>
                </a:schemeClr>
              </a:gs>
              <a:gs pos="100000">
                <a:schemeClr val="accent3">
                  <a:tint val="15000"/>
                  <a:satMod val="350000"/>
                  <a:alpha val="73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632523"/>
                </a:solidFill>
                <a:cs typeface="Bradley Hand Bold"/>
              </a:rPr>
              <a:t>Одну молитву чудную</a:t>
            </a:r>
          </a:p>
          <a:p>
            <a:pPr algn="ctr"/>
            <a:r>
              <a:rPr lang="ru-RU" sz="4000" b="1" dirty="0">
                <a:solidFill>
                  <a:srgbClr val="632523"/>
                </a:solidFill>
                <a:cs typeface="Bradley Hand Bold"/>
              </a:rPr>
              <a:t>Твержу я наизусть</a:t>
            </a:r>
            <a:r>
              <a:rPr lang="ru-RU" sz="4000" b="1" dirty="0">
                <a:solidFill>
                  <a:srgbClr val="632523"/>
                </a:solidFill>
              </a:rPr>
              <a:t>.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1087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4" y="1273468"/>
            <a:ext cx="8004832" cy="5420414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4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21224537">
            <a:off x="1358208" y="1999750"/>
            <a:ext cx="655925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…всегда в молитве и прошении с благодарением открывайте свои</a:t>
            </a:r>
            <a:endParaRPr lang="en-US" sz="4000" b="1" i="1" kern="1200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желания пред</a:t>
            </a:r>
            <a:endParaRPr lang="en-US" sz="4000" b="1" i="1" kern="1200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Богом…</a:t>
            </a:r>
          </a:p>
        </p:txBody>
      </p:sp>
      <p:sp>
        <p:nvSpPr>
          <p:cNvPr id="8" name="Прямоугольник 7"/>
          <p:cNvSpPr/>
          <p:nvPr/>
        </p:nvSpPr>
        <p:spPr>
          <a:xfrm rot="21171659">
            <a:off x="1157051" y="5177134"/>
            <a:ext cx="16979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</a:t>
            </a:r>
            <a:r>
              <a:rPr lang="ru-RU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en-US" b="1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Филиппийцам</a:t>
            </a:r>
            <a:endParaRPr lang="en-US" b="1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4:6</a:t>
            </a:r>
          </a:p>
        </p:txBody>
      </p:sp>
    </p:spTree>
    <p:extLst>
      <p:ext uri="{BB962C8B-B14F-4D97-AF65-F5344CB8AC3E}">
        <p14:creationId xmlns:p14="http://schemas.microsoft.com/office/powerpoint/2010/main" val="54977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4" y="1273468"/>
            <a:ext cx="8004832" cy="5420414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4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1212683">
            <a:off x="1055073" y="2336732"/>
            <a:ext cx="681471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Если чего попросите во имя Мое, Я то сделаю. </a:t>
            </a:r>
          </a:p>
        </p:txBody>
      </p:sp>
      <p:sp>
        <p:nvSpPr>
          <p:cNvPr id="9" name="TextBox 8"/>
          <p:cNvSpPr txBox="1"/>
          <p:nvPr/>
        </p:nvSpPr>
        <p:spPr>
          <a:xfrm rot="21227693">
            <a:off x="1215700" y="5177135"/>
            <a:ext cx="15749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</a:t>
            </a:r>
            <a:r>
              <a:rPr lang="ru-RU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en-US" b="1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Иоанна 14:14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83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4" y="1273468"/>
            <a:ext cx="8004832" cy="5420414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4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1220417">
            <a:off x="1322481" y="2063019"/>
            <a:ext cx="6257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kern="1200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когда они ели, Иисус взял хлеб и, благословив, </a:t>
            </a:r>
            <a:r>
              <a:rPr lang="ru-RU" sz="40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преломил, </a:t>
            </a:r>
            <a:r>
              <a:rPr lang="ru-RU" sz="4000" b="1" i="1" kern="1200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раздавая </a:t>
            </a:r>
            <a:r>
              <a:rPr lang="ru-RU" sz="40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ученикам…</a:t>
            </a:r>
          </a:p>
        </p:txBody>
      </p:sp>
      <p:sp>
        <p:nvSpPr>
          <p:cNvPr id="9" name="TextBox 8"/>
          <p:cNvSpPr txBox="1"/>
          <p:nvPr/>
        </p:nvSpPr>
        <p:spPr>
          <a:xfrm rot="21186660">
            <a:off x="1250709" y="5213307"/>
            <a:ext cx="161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</a:t>
            </a:r>
            <a:r>
              <a:rPr lang="ru-RU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en-US" b="1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Матфея 26:26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4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710423" y="2130425"/>
            <a:ext cx="7903357" cy="1579424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80000"/>
                </a:schemeClr>
              </a:gs>
              <a:gs pos="35000">
                <a:schemeClr val="accent3">
                  <a:tint val="37000"/>
                  <a:satMod val="300000"/>
                  <a:alpha val="80000"/>
                </a:schemeClr>
              </a:gs>
              <a:gs pos="100000">
                <a:schemeClr val="accent3">
                  <a:tint val="15000"/>
                  <a:satMod val="350000"/>
                  <a:alpha val="80000"/>
                </a:schemeClr>
              </a:gs>
            </a:gsLst>
            <a:lin ang="16200000" scaled="1"/>
            <a:tileRect/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200" dirty="0">
                <a:ln w="1905"/>
                <a:solidFill>
                  <a:srgbClr val="63252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Есть сила благодатная</a:t>
            </a:r>
          </a:p>
          <a:p>
            <a:pPr algn="ctr"/>
            <a:r>
              <a:rPr lang="ru-RU" sz="4000" b="1" kern="1200" dirty="0" smtClean="0">
                <a:ln w="1905"/>
                <a:solidFill>
                  <a:srgbClr val="63252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В </a:t>
            </a:r>
            <a:r>
              <a:rPr lang="ru-RU" sz="4000" b="1" kern="1200" dirty="0">
                <a:ln w="1905"/>
                <a:solidFill>
                  <a:srgbClr val="63252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созвучье слов живых</a:t>
            </a:r>
            <a:r>
              <a:rPr lang="ru-RU" sz="4000" b="1" kern="1200" dirty="0">
                <a:ln w="1905"/>
                <a:solidFill>
                  <a:srgbClr val="0A4C5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183909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57231" y="2200513"/>
            <a:ext cx="7700969" cy="1579424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69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69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200" dirty="0">
                <a:ln w="1905"/>
                <a:solidFill>
                  <a:srgbClr val="63252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И дышит непонятная,</a:t>
            </a:r>
          </a:p>
          <a:p>
            <a:pPr algn="ctr"/>
            <a:r>
              <a:rPr lang="ru-RU" sz="4000" b="1" kern="1200" dirty="0" smtClean="0">
                <a:ln w="1905"/>
                <a:solidFill>
                  <a:srgbClr val="63252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Святая </a:t>
            </a:r>
            <a:r>
              <a:rPr lang="ru-RU" sz="4000" b="1" kern="1200" dirty="0">
                <a:ln w="1905"/>
                <a:solidFill>
                  <a:srgbClr val="63252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прелесть в них.</a:t>
            </a:r>
          </a:p>
        </p:txBody>
      </p:sp>
    </p:spTree>
    <p:extLst>
      <p:ext uri="{BB962C8B-B14F-4D97-AF65-F5344CB8AC3E}">
        <p14:creationId xmlns:p14="http://schemas.microsoft.com/office/powerpoint/2010/main" val="137857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1479269" y="1891435"/>
            <a:ext cx="6185463" cy="378327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68000"/>
                </a:schemeClr>
              </a:gs>
              <a:gs pos="35000">
                <a:schemeClr val="accent3">
                  <a:tint val="37000"/>
                  <a:satMod val="300000"/>
                  <a:alpha val="68000"/>
                </a:schemeClr>
              </a:gs>
              <a:gs pos="100000">
                <a:schemeClr val="accent3">
                  <a:tint val="15000"/>
                  <a:satMod val="350000"/>
                  <a:alpha val="68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20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души как бремя скатится,</a:t>
            </a:r>
          </a:p>
          <a:p>
            <a:pPr algn="ctr"/>
            <a:r>
              <a:rPr lang="ru-RU" sz="4000" b="1" kern="120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Сомненье </a:t>
            </a:r>
            <a:r>
              <a:rPr lang="ru-RU" sz="4000" b="1" kern="120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далеко </a:t>
            </a:r>
            <a:r>
              <a:rPr lang="ru-RU" sz="4000" b="1" kern="120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</a:t>
            </a:r>
            <a:endParaRPr lang="ru-RU" sz="4000" b="1" kern="120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kern="120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верится, и плачется,</a:t>
            </a:r>
          </a:p>
          <a:p>
            <a:pPr algn="ctr"/>
            <a:r>
              <a:rPr lang="ru-RU" sz="4000" b="1" kern="120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</a:t>
            </a:r>
            <a:r>
              <a:rPr lang="ru-RU" sz="4000" b="1" kern="120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так легко, легко...</a:t>
            </a:r>
          </a:p>
        </p:txBody>
      </p:sp>
    </p:spTree>
    <p:extLst>
      <p:ext uri="{BB962C8B-B14F-4D97-AF65-F5344CB8AC3E}">
        <p14:creationId xmlns:p14="http://schemas.microsoft.com/office/powerpoint/2010/main" val="949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02175" y="2149668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МОЛИТВА</a:t>
            </a:r>
            <a:endParaRPr lang="ru-RU" sz="7200" b="1" dirty="0">
              <a:solidFill>
                <a:srgbClr val="17375E"/>
              </a:solidFill>
              <a:effectLst>
                <a:glow rad="63500">
                  <a:schemeClr val="bg1">
                    <a:alpha val="67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2145" y="827482"/>
            <a:ext cx="33285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М. Ю. Лермонтов</a:t>
            </a:r>
            <a:endParaRPr lang="ru-RU" sz="3200" b="1" dirty="0">
              <a:solidFill>
                <a:srgbClr val="17375E"/>
              </a:solidFill>
              <a:effectLst>
                <a:glow rad="63500">
                  <a:schemeClr val="bg1">
                    <a:alpha val="67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413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8" name="Изображение 7" descr="5-d0bbd0b5d180d0bcd0bed0bdd182d0bed0b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83" r="693" b="-1883"/>
          <a:stretch/>
        </p:blipFill>
        <p:spPr>
          <a:xfrm>
            <a:off x="4274043" y="1086674"/>
            <a:ext cx="4184157" cy="5599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зображение 6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66598" y="1794120"/>
            <a:ext cx="5599047" cy="418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16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559" y="1091693"/>
            <a:ext cx="773464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  <a:cs typeface="Bradley Hand Bold"/>
              </a:rPr>
              <a:t>В минуту жизни трудную</a:t>
            </a:r>
          </a:p>
          <a:p>
            <a:pPr algn="ctr"/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  <a:cs typeface="Bradley Hand Bold"/>
              </a:rPr>
              <a:t>Теснится ль в сердце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  <a:cs typeface="Bradley Hand Bold"/>
              </a:rPr>
              <a:t>грусть</a:t>
            </a:r>
            <a:endParaRPr lang="en-US" sz="4400" b="1" dirty="0" smtClean="0">
              <a:solidFill>
                <a:schemeClr val="tx2">
                  <a:lumMod val="75000"/>
                </a:schemeClr>
              </a:solidFill>
              <a:effectLst>
                <a:glow rad="63500">
                  <a:schemeClr val="bg1">
                    <a:alpha val="67000"/>
                  </a:schemeClr>
                </a:glow>
              </a:effectLst>
              <a:cs typeface="Bradley Hand Bold"/>
            </a:endParaRPr>
          </a:p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  <a:cs typeface="Bradley Hand Bold"/>
              </a:rPr>
              <a:t>Одну молитву чудную</a:t>
            </a:r>
          </a:p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  <a:cs typeface="Bradley Hand Bold"/>
              </a:rPr>
              <a:t>Твержу я наизусть</a:t>
            </a: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:</a:t>
            </a:r>
            <a:endParaRPr lang="ru-RU" sz="4400" b="1" i="1" dirty="0">
              <a:solidFill>
                <a:schemeClr val="tx2">
                  <a:lumMod val="75000"/>
                </a:schemeClr>
              </a:solidFill>
              <a:effectLst>
                <a:glow rad="63500">
                  <a:schemeClr val="bg1">
                    <a:alpha val="67000"/>
                  </a:schemeClr>
                </a:glo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08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80998" y="1154432"/>
            <a:ext cx="696148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Есть сила благодатная</a:t>
            </a:r>
          </a:p>
          <a:p>
            <a:pPr algn="ctr"/>
            <a:r>
              <a:rPr lang="ru-RU" sz="44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В созвучье слов живых</a:t>
            </a:r>
            <a:r>
              <a:rPr lang="ru-RU" sz="4400" b="1" dirty="0" smtClean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,</a:t>
            </a:r>
            <a:endParaRPr lang="en-US" sz="4400" b="1" dirty="0" smtClean="0">
              <a:ln w="1905"/>
              <a:solidFill>
                <a:srgbClr val="17375E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adley Hand Bold"/>
              <a:cs typeface="Bradley Hand Bold"/>
            </a:endParaRPr>
          </a:p>
          <a:p>
            <a:pPr algn="ctr"/>
            <a:r>
              <a:rPr lang="ru-RU" sz="44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И дышит непонятная,</a:t>
            </a:r>
          </a:p>
          <a:p>
            <a:pPr algn="ctr"/>
            <a:r>
              <a:rPr lang="ru-RU" sz="44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radley Hand Bold"/>
              </a:rPr>
              <a:t>Святая прелесть в них</a:t>
            </a:r>
            <a:endParaRPr lang="ru-RU" sz="4400" b="1" dirty="0">
              <a:ln w="1905"/>
              <a:solidFill>
                <a:srgbClr val="17375E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adley Hand Bold"/>
              <a:cs typeface="Bradley Hand Bold"/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9653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6716" y="1007020"/>
            <a:ext cx="6951617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души как бремя скатится,</a:t>
            </a:r>
          </a:p>
          <a:p>
            <a:pPr algn="ctr"/>
            <a:r>
              <a:rPr lang="ru-RU" sz="44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Сомненье далеко —</a:t>
            </a:r>
          </a:p>
          <a:p>
            <a:pPr algn="ctr"/>
            <a:r>
              <a:rPr lang="ru-RU" sz="44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верится, и плачется,</a:t>
            </a:r>
          </a:p>
          <a:p>
            <a:pPr algn="ctr"/>
            <a:r>
              <a:rPr lang="ru-RU" sz="44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так легко, легко..</a:t>
            </a:r>
            <a:r>
              <a:rPr lang="ru-RU" sz="4400" b="1" dirty="0">
                <a:ln w="1905"/>
                <a:solidFill>
                  <a:srgbClr val="17375E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7509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4" y="1273468"/>
            <a:ext cx="8004832" cy="5420414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4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1236208">
            <a:off x="1076516" y="1830734"/>
            <a:ext cx="693880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 же, когда молишься, войди в комнату твою и, затворив дверь твою, помолись Отцу твоему, Который втайне; и Отец твой, видящий</a:t>
            </a:r>
            <a:endParaRPr lang="en-US" sz="3200" b="1" i="1" kern="1200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32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тайное, воздаст</a:t>
            </a:r>
            <a:endParaRPr lang="en-US" sz="3200" b="1" i="1" kern="1200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тебе явно. </a:t>
            </a:r>
          </a:p>
        </p:txBody>
      </p:sp>
      <p:sp>
        <p:nvSpPr>
          <p:cNvPr id="10" name="TextBox 9"/>
          <p:cNvSpPr txBox="1"/>
          <p:nvPr/>
        </p:nvSpPr>
        <p:spPr>
          <a:xfrm rot="21160777">
            <a:off x="1371600" y="5177135"/>
            <a:ext cx="1327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Библия, </a:t>
            </a:r>
            <a:endParaRPr lang="en-US" b="1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Матфея </a:t>
            </a:r>
            <a:r>
              <a:rPr lang="ru-RU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6:6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8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28440" y="930612"/>
            <a:ext cx="32558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Библия, </a:t>
            </a:r>
            <a:r>
              <a:rPr lang="ru-RU" sz="24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Матфея 6:9-</a:t>
            </a:r>
            <a:r>
              <a:rPr lang="ru-RU" sz="24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13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16671" y="1529806"/>
            <a:ext cx="8159096" cy="4801314"/>
          </a:xfrm>
          <a:prstGeom prst="rect">
            <a:avLst/>
          </a:prstGeom>
          <a:solidFill>
            <a:schemeClr val="lt1">
              <a:alpha val="47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 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Отче наш, сущий на небесах! да святится имя Твое; да </a:t>
            </a:r>
            <a:r>
              <a:rPr lang="ru-RU" sz="3200" b="1" dirty="0" err="1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приидет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Царствие Твое; да будет воля Твоя и на земле, как на небе; </a:t>
            </a:r>
          </a:p>
          <a:p>
            <a:pPr algn="ctr"/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хлеб наш насущный дай нам на сей день; </a:t>
            </a:r>
          </a:p>
          <a:p>
            <a:pPr algn="ctr"/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прости нам долги </a:t>
            </a:r>
            <a:r>
              <a:rPr lang="ru-RU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наши, как 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мы </a:t>
            </a:r>
            <a:endParaRPr lang="ru-RU" sz="3200" b="1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прощаем 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должникам нашим; и не введи нас в искушение, но избавь нас от </a:t>
            </a:r>
            <a:r>
              <a:rPr lang="ru-RU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лукавого; 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 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Твое есть Царство </a:t>
            </a:r>
            <a:r>
              <a:rPr lang="ru-RU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 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сила и </a:t>
            </a:r>
            <a:r>
              <a:rPr lang="ru-RU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слава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 веки</a:t>
            </a:r>
            <a:r>
              <a:rPr lang="ru-RU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Аминь. </a:t>
            </a:r>
          </a:p>
          <a:p>
            <a:endParaRPr lang="ru-RU" dirty="0"/>
          </a:p>
        </p:txBody>
      </p:sp>
      <p:pic>
        <p:nvPicPr>
          <p:cNvPr id="10" name="Изображение 9" descr="0_96489_e12bf2d4_ori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4" y="1330722"/>
            <a:ext cx="8648363" cy="5307821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4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7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Изображение 10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pic>
        <p:nvPicPr>
          <p:cNvPr id="10" name="Изображение 9" descr="6_cove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0"/>
          <a:stretch/>
        </p:blipFill>
        <p:spPr>
          <a:xfrm rot="1151121">
            <a:off x="7028855" y="24251"/>
            <a:ext cx="1791782" cy="2270797"/>
          </a:xfrm>
          <a:prstGeom prst="rect">
            <a:avLst/>
          </a:prstGeom>
        </p:spPr>
      </p:pic>
      <p:pic>
        <p:nvPicPr>
          <p:cNvPr id="9" name="Изображение 8" descr="anna-w-germa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8104">
            <a:off x="5626084" y="4600792"/>
            <a:ext cx="1805287" cy="2362058"/>
          </a:xfrm>
          <a:prstGeom prst="rect">
            <a:avLst/>
          </a:prstGeom>
        </p:spPr>
      </p:pic>
      <p:pic>
        <p:nvPicPr>
          <p:cNvPr id="13" name="Изображение 12" descr="вав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0180">
            <a:off x="6330976" y="2251291"/>
            <a:ext cx="1795106" cy="2340370"/>
          </a:xfrm>
          <a:prstGeom prst="rect">
            <a:avLst/>
          </a:prstGeom>
        </p:spPr>
      </p:pic>
      <p:pic>
        <p:nvPicPr>
          <p:cNvPr id="7" name="Изображение 6" descr="0_6a836_f53643eb_orig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182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851" y="1825757"/>
            <a:ext cx="47112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О ЗЕМНОМ 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И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 ВЕЧНОМ</a:t>
            </a:r>
            <a:endParaRPr lang="ru-RU" sz="5400" b="1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adley Hand Bold"/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416115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8" name="Изображение 7" descr="0003-003-Semja-Lermontovyk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059" y="1458045"/>
            <a:ext cx="6682035" cy="4773063"/>
          </a:xfrm>
          <a:prstGeom prst="rect">
            <a:avLst/>
          </a:prstGeom>
        </p:spPr>
      </p:pic>
      <p:pic>
        <p:nvPicPr>
          <p:cNvPr id="7" name="Изображение 6" descr="0_96489_e12bf2d4_ori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295243"/>
            <a:ext cx="6934200" cy="5181914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5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1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8" name="Изображение 7" descr="Portraits-of-Lermontov-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0044">
            <a:off x="4571180" y="1997775"/>
            <a:ext cx="3036031" cy="3911600"/>
          </a:xfrm>
          <a:prstGeom prst="rect">
            <a:avLst/>
          </a:prstGeom>
        </p:spPr>
      </p:pic>
      <p:pic>
        <p:nvPicPr>
          <p:cNvPr id="7" name="Изображение 6" descr="9483a578625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550" y="1033139"/>
            <a:ext cx="4962352" cy="55112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587195">
            <a:off x="4036467" y="5391289"/>
            <a:ext cx="3471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Лермонтов М.Ю.</a:t>
            </a:r>
            <a:endParaRPr lang="ru-RU" sz="2400" b="1" dirty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52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14" name="Изображение 13" descr="84127219_04_PE_Zabolotskiy_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0238">
            <a:off x="3860236" y="2131719"/>
            <a:ext cx="3114209" cy="3872593"/>
          </a:xfrm>
          <a:prstGeom prst="rect">
            <a:avLst/>
          </a:prstGeom>
        </p:spPr>
      </p:pic>
      <p:pic>
        <p:nvPicPr>
          <p:cNvPr id="13" name="Изображение 12" descr="9483a578625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386" y="1156268"/>
            <a:ext cx="4916070" cy="545986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 rot="465564">
            <a:off x="3583982" y="5407967"/>
            <a:ext cx="31739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Лермонтов М.Ю.</a:t>
            </a:r>
            <a:endParaRPr lang="ru-RU" sz="2400" b="1" dirty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512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4" y="1273468"/>
            <a:ext cx="8004832" cy="5420414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4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1229751">
            <a:off x="1527768" y="1858385"/>
            <a:ext cx="650046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kern="1200" dirty="0" smtClean="0">
                <a:solidFill>
                  <a:srgbClr val="FFFFFF"/>
                </a:solidFill>
              </a:rPr>
              <a:t> </a:t>
            </a:r>
            <a:r>
              <a:rPr lang="ru-RU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должен находиться у тебя проводящий сына своего или дочь свою чрез огонь, прорицатель, </a:t>
            </a:r>
            <a:r>
              <a:rPr lang="en-US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</a:t>
            </a:r>
            <a:r>
              <a:rPr lang="ru-RU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гадатель, ворожея, чародей, </a:t>
            </a:r>
            <a:r>
              <a:rPr lang="en-US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</a:t>
            </a:r>
            <a:r>
              <a:rPr lang="ru-RU" sz="3200" b="1" kern="1200" dirty="0" err="1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обаятель</a:t>
            </a:r>
            <a:r>
              <a:rPr lang="ru-RU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en-US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вызывающий </a:t>
            </a:r>
            <a:endParaRPr lang="en-US" sz="3200" b="1" kern="1200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</a:t>
            </a:r>
            <a:r>
              <a:rPr lang="ru-RU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духов, волшебник</a:t>
            </a:r>
            <a:endParaRPr lang="en-US" sz="3200" b="1" kern="1200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</a:t>
            </a:r>
            <a:r>
              <a:rPr lang="ru-RU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вопрошающий </a:t>
            </a:r>
            <a:endParaRPr lang="en-US" sz="3200" b="1" kern="1200" dirty="0" smtClean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</a:t>
            </a:r>
            <a:r>
              <a:rPr lang="ru-RU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мертвых</a:t>
            </a:r>
            <a:r>
              <a:rPr lang="ru-RU" sz="32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32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3600" kern="1200" dirty="0" smtClean="0">
                <a:solidFill>
                  <a:srgbClr val="FFFFFF"/>
                </a:solidFill>
              </a:rPr>
              <a:t> </a:t>
            </a:r>
            <a:endParaRPr lang="ru-RU" sz="3600" kern="12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246528">
            <a:off x="1201821" y="5130969"/>
            <a:ext cx="17543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Библия,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Второзаконие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18:10-11</a:t>
            </a:r>
            <a:endParaRPr lang="ru-RU" sz="2000" b="1" dirty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706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4" y="1273468"/>
            <a:ext cx="8004832" cy="5420414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4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1246528">
            <a:off x="1201821" y="5130969"/>
            <a:ext cx="17543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Библия,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Второзаконие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18:12</a:t>
            </a:r>
            <a:endParaRPr lang="ru-RU" sz="2000" b="1" dirty="0">
              <a:ln w="1905"/>
              <a:solidFill>
                <a:srgbClr val="31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1227353">
            <a:off x="1428426" y="2347298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Ибо мерзок пред Господом    </a:t>
            </a:r>
          </a:p>
          <a:p>
            <a:pPr algn="ctr"/>
            <a:r>
              <a:rPr lang="ru-RU" sz="4000" b="1" dirty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4000" b="1" kern="1200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всякий, делающий это…</a:t>
            </a:r>
          </a:p>
        </p:txBody>
      </p:sp>
    </p:spTree>
    <p:extLst>
      <p:ext uri="{BB962C8B-B14F-4D97-AF65-F5344CB8AC3E}">
        <p14:creationId xmlns:p14="http://schemas.microsoft.com/office/powerpoint/2010/main" val="247062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7" name="Изображение 6" descr="36219743c557c2737c606257e1fe466c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" r="5313"/>
          <a:stretch/>
        </p:blipFill>
        <p:spPr>
          <a:xfrm>
            <a:off x="1571542" y="2130425"/>
            <a:ext cx="6049356" cy="4366852"/>
          </a:xfrm>
          <a:prstGeom prst="rect">
            <a:avLst/>
          </a:prstGeom>
        </p:spPr>
      </p:pic>
      <p:pic>
        <p:nvPicPr>
          <p:cNvPr id="8" name="Изображение 7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758" y="1959453"/>
            <a:ext cx="6372485" cy="47621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8486" y="1441224"/>
            <a:ext cx="31505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31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Лермонтов М.Ю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2233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 BLUE.png"/>
          <p:cNvPicPr>
            <a:picLocks noChangeAspect="1"/>
          </p:cNvPicPr>
          <p:nvPr/>
        </p:nvPicPr>
        <p:blipFill>
          <a:blip r:embed="rId3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30002"/>
            <a:ext cx="9626600" cy="1397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7000" y="111483"/>
            <a:ext cx="4971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 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8" name="Изображение 7" descr="5-d0bbd0b5d180d0bcd0bed0bdd182d0bed0b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83" r="693" b="-1883"/>
          <a:stretch/>
        </p:blipFill>
        <p:spPr>
          <a:xfrm>
            <a:off x="4274043" y="1086674"/>
            <a:ext cx="4184157" cy="5599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зображение 6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66598" y="1794120"/>
            <a:ext cx="5599047" cy="418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0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1732</TotalTime>
  <Words>470</Words>
  <Application>Microsoft Macintosh PowerPoint</Application>
  <PresentationFormat>Экран (4:3)</PresentationFormat>
  <Paragraphs>91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33</cp:revision>
  <dcterms:created xsi:type="dcterms:W3CDTF">2017-03-12T17:35:49Z</dcterms:created>
  <dcterms:modified xsi:type="dcterms:W3CDTF">2017-05-15T13:56:30Z</dcterms:modified>
</cp:coreProperties>
</file>